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colors1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Default Extension="emf" ContentType="image/x-emf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Default Extension="gif" ContentType="image/gif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8.xml" ContentType="application/vnd.openxmlformats-officedocument.presentationml.notesSlide+xml"/>
  <Override PartName="/ppt/diagrams/layout16.xml" ContentType="application/vnd.openxmlformats-officedocument.drawingml.diagramLayout+xml"/>
  <Default Extension="vml" ContentType="application/vnd.openxmlformats-officedocument.vmlDrawing"/>
  <Override PartName="/ppt/diagrams/colors1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notesSlides/notesSlide6.xml" ContentType="application/vnd.openxmlformats-officedocument.presentationml.notesSlid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2" r:id="rId3"/>
    <p:sldId id="263" r:id="rId4"/>
    <p:sldId id="274" r:id="rId5"/>
    <p:sldId id="273" r:id="rId6"/>
    <p:sldId id="260" r:id="rId7"/>
    <p:sldId id="261" r:id="rId8"/>
    <p:sldId id="276" r:id="rId9"/>
    <p:sldId id="275" r:id="rId10"/>
    <p:sldId id="293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3C9"/>
    <a:srgbClr val="02029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7E3325-F3D6-41B3-86F3-7FF31C33409B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B011519-E76E-4461-9EC4-E9661EEEF452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Цель</a:t>
          </a:r>
          <a:endParaRPr lang="ru-RU" dirty="0">
            <a:latin typeface="Arial Black" pitchFamily="34" charset="0"/>
          </a:endParaRPr>
        </a:p>
      </dgm:t>
    </dgm:pt>
    <dgm:pt modelId="{539CAE74-1E53-4D65-91D7-E92663C73D39}" type="parTrans" cxnId="{B8D77CDC-FBCA-4F48-9BEB-7476BE4C3203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CC18EAAD-E917-4089-B1C7-EA1952EB14D1}" type="sibTrans" cxnId="{B8D77CDC-FBCA-4F48-9BEB-7476BE4C3203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3CE9C4DA-DE55-44A0-872C-C01553A98BCF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4">
                  <a:lumMod val="75000"/>
                </a:schemeClr>
              </a:solidFill>
              <a:latin typeface="Arial Black" pitchFamily="34" charset="0"/>
            </a:rPr>
            <a:t>Привлечение внимания населения к проблеме заболеваемости туберкулезом.</a:t>
          </a:r>
          <a:endParaRPr lang="ru-RU" sz="2800" dirty="0">
            <a:solidFill>
              <a:schemeClr val="accent4">
                <a:lumMod val="75000"/>
              </a:schemeClr>
            </a:solidFill>
            <a:latin typeface="Arial Black" pitchFamily="34" charset="0"/>
          </a:endParaRPr>
        </a:p>
      </dgm:t>
    </dgm:pt>
    <dgm:pt modelId="{DEF5CA3D-A208-4746-9D91-17D66146A221}" type="parTrans" cxnId="{EA1B99AA-BBC5-416F-94D7-34234CF1BC37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7D491D09-7255-4461-B035-04DA2C512580}" type="sibTrans" cxnId="{EA1B99AA-BBC5-416F-94D7-34234CF1BC37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88FC24BD-343B-4AEA-80D2-90810D298C87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Задачи</a:t>
          </a:r>
          <a:endParaRPr lang="ru-RU" dirty="0">
            <a:latin typeface="Arial Black" pitchFamily="34" charset="0"/>
          </a:endParaRPr>
        </a:p>
      </dgm:t>
    </dgm:pt>
    <dgm:pt modelId="{B1103C80-40A5-45E6-BDE2-374201E435C9}" type="parTrans" cxnId="{D29AD612-A8F3-4860-847D-806172B51FC0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228F83FF-889E-4406-96B5-8EB5AF40CE8B}" type="sibTrans" cxnId="{D29AD612-A8F3-4860-847D-806172B51FC0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96D42EC4-7143-434E-B845-E56A6CAD28B4}">
      <dgm:prSet phldrT="[Текст]"/>
      <dgm:spPr/>
      <dgm:t>
        <a:bodyPr/>
        <a:lstStyle/>
        <a:p>
          <a:r>
            <a:rPr lang="ru-RU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Популяризировать знания о туберкулёзе.  </a:t>
          </a:r>
          <a:endParaRPr lang="ru-RU" dirty="0">
            <a:solidFill>
              <a:schemeClr val="accent5">
                <a:lumMod val="75000"/>
              </a:schemeClr>
            </a:solidFill>
            <a:latin typeface="Arial Black" pitchFamily="34" charset="0"/>
          </a:endParaRPr>
        </a:p>
      </dgm:t>
    </dgm:pt>
    <dgm:pt modelId="{050270A9-A6C1-413C-AC9D-E3877500E954}" type="parTrans" cxnId="{D6BA63A4-D2AB-4D60-A283-FBA9FCCC0713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BAA0983A-2771-4EA0-BB99-04038E43B36F}" type="sibTrans" cxnId="{D6BA63A4-D2AB-4D60-A283-FBA9FCCC0713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B37244D7-ECA1-47E3-B2D0-68BB99A9BAEE}">
      <dgm:prSet/>
      <dgm:spPr/>
      <dgm:t>
        <a:bodyPr/>
        <a:lstStyle/>
        <a:p>
          <a:r>
            <a:rPr lang="ru-RU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Мотивировать население на активное применение профилактических мер против туберкулёза.</a:t>
          </a:r>
          <a:endParaRPr lang="ru-RU" dirty="0">
            <a:solidFill>
              <a:schemeClr val="accent5">
                <a:lumMod val="75000"/>
              </a:schemeClr>
            </a:solidFill>
            <a:latin typeface="Arial Black" pitchFamily="34" charset="0"/>
          </a:endParaRPr>
        </a:p>
      </dgm:t>
    </dgm:pt>
    <dgm:pt modelId="{F2C91C57-AD21-4440-A1C4-43425707F2B8}" type="parTrans" cxnId="{C8D74A85-84F1-4526-98DE-83AC18E218A2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FCBA21D9-9E7B-460B-BF38-0C1A051FADA6}" type="sibTrans" cxnId="{C8D74A85-84F1-4526-98DE-83AC18E218A2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A78401AC-E827-4A43-986C-3F0AD705083E}">
      <dgm:prSet/>
      <dgm:spPr/>
      <dgm:t>
        <a:bodyPr/>
        <a:lstStyle/>
        <a:p>
          <a:r>
            <a:rPr lang="ru-RU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Пропагандировать позитивные примеры приверженности к здоровому образу жизни.</a:t>
          </a:r>
          <a:endParaRPr lang="ru-RU" dirty="0">
            <a:solidFill>
              <a:schemeClr val="accent5">
                <a:lumMod val="75000"/>
              </a:schemeClr>
            </a:solidFill>
            <a:latin typeface="Arial Black" pitchFamily="34" charset="0"/>
          </a:endParaRPr>
        </a:p>
      </dgm:t>
    </dgm:pt>
    <dgm:pt modelId="{9760E315-8029-4D6F-B2B3-B29A39C708D0}" type="parTrans" cxnId="{A483BDB3-7F00-49E2-A6C3-D66F8DE20617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0D4254F6-6334-47EF-B0CD-454F66B238B2}" type="sibTrans" cxnId="{A483BDB3-7F00-49E2-A6C3-D66F8DE20617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9B6358D9-7656-41B6-ABF9-2E3D107B1B9B}" type="pres">
      <dgm:prSet presAssocID="{3A7E3325-F3D6-41B3-86F3-7FF31C33409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CE95E8-F8E8-486B-8342-32D08454F92F}" type="pres">
      <dgm:prSet presAssocID="{7B011519-E76E-4461-9EC4-E9661EEEF452}" presName="composite" presStyleCnt="0"/>
      <dgm:spPr/>
    </dgm:pt>
    <dgm:pt modelId="{13C77C51-1038-48E1-8374-652F53DFFBB7}" type="pres">
      <dgm:prSet presAssocID="{7B011519-E76E-4461-9EC4-E9661EEEF452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508CD-CC69-4116-83F7-4B2CD7685641}" type="pres">
      <dgm:prSet presAssocID="{7B011519-E76E-4461-9EC4-E9661EEEF452}" presName="descendantText" presStyleLbl="alignAcc1" presStyleIdx="0" presStyleCnt="2" custScaleY="128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60B24-C2CF-4028-A5BE-93714A7ACD45}" type="pres">
      <dgm:prSet presAssocID="{CC18EAAD-E917-4089-B1C7-EA1952EB14D1}" presName="sp" presStyleCnt="0"/>
      <dgm:spPr/>
    </dgm:pt>
    <dgm:pt modelId="{8A9F0BD5-30A2-47CC-B7C3-2AB19BF5B275}" type="pres">
      <dgm:prSet presAssocID="{88FC24BD-343B-4AEA-80D2-90810D298C87}" presName="composite" presStyleCnt="0"/>
      <dgm:spPr/>
    </dgm:pt>
    <dgm:pt modelId="{AD58F69B-5FC2-4522-9B50-B57134FC01B0}" type="pres">
      <dgm:prSet presAssocID="{88FC24BD-343B-4AEA-80D2-90810D298C87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268A3-EEE8-48D9-9255-F4D9C1A873EA}" type="pres">
      <dgm:prSet presAssocID="{88FC24BD-343B-4AEA-80D2-90810D298C87}" presName="descendantText" presStyleLbl="alignAcc1" presStyleIdx="1" presStyleCnt="2" custScaleY="195232" custLinFactNeighborX="1481" custLinFactNeighborY="78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C50340-939E-4DED-8A03-A068D2505B4C}" type="presOf" srcId="{B37244D7-ECA1-47E3-B2D0-68BB99A9BAEE}" destId="{76F268A3-EEE8-48D9-9255-F4D9C1A873EA}" srcOrd="0" destOrd="1" presId="urn:microsoft.com/office/officeart/2005/8/layout/chevron2"/>
    <dgm:cxn modelId="{D6BA63A4-D2AB-4D60-A283-FBA9FCCC0713}" srcId="{88FC24BD-343B-4AEA-80D2-90810D298C87}" destId="{96D42EC4-7143-434E-B845-E56A6CAD28B4}" srcOrd="0" destOrd="0" parTransId="{050270A9-A6C1-413C-AC9D-E3877500E954}" sibTransId="{BAA0983A-2771-4EA0-BB99-04038E43B36F}"/>
    <dgm:cxn modelId="{61D09EA6-6922-4169-B2A3-2527A2E4E4C4}" type="presOf" srcId="{A78401AC-E827-4A43-986C-3F0AD705083E}" destId="{76F268A3-EEE8-48D9-9255-F4D9C1A873EA}" srcOrd="0" destOrd="2" presId="urn:microsoft.com/office/officeart/2005/8/layout/chevron2"/>
    <dgm:cxn modelId="{E2A68F8E-01D5-4ECF-A319-343B98F7B40A}" type="presOf" srcId="{7B011519-E76E-4461-9EC4-E9661EEEF452}" destId="{13C77C51-1038-48E1-8374-652F53DFFBB7}" srcOrd="0" destOrd="0" presId="urn:microsoft.com/office/officeart/2005/8/layout/chevron2"/>
    <dgm:cxn modelId="{70237B42-10E5-411B-8560-5BC7D605D86E}" type="presOf" srcId="{3A7E3325-F3D6-41B3-86F3-7FF31C33409B}" destId="{9B6358D9-7656-41B6-ABF9-2E3D107B1B9B}" srcOrd="0" destOrd="0" presId="urn:microsoft.com/office/officeart/2005/8/layout/chevron2"/>
    <dgm:cxn modelId="{65716B38-F006-454B-97BF-FDEB888BF110}" type="presOf" srcId="{3CE9C4DA-DE55-44A0-872C-C01553A98BCF}" destId="{358508CD-CC69-4116-83F7-4B2CD7685641}" srcOrd="0" destOrd="0" presId="urn:microsoft.com/office/officeart/2005/8/layout/chevron2"/>
    <dgm:cxn modelId="{A483BDB3-7F00-49E2-A6C3-D66F8DE20617}" srcId="{88FC24BD-343B-4AEA-80D2-90810D298C87}" destId="{A78401AC-E827-4A43-986C-3F0AD705083E}" srcOrd="2" destOrd="0" parTransId="{9760E315-8029-4D6F-B2B3-B29A39C708D0}" sibTransId="{0D4254F6-6334-47EF-B0CD-454F66B238B2}"/>
    <dgm:cxn modelId="{3292CFAC-225C-4752-85C7-D5888F065DE4}" type="presOf" srcId="{96D42EC4-7143-434E-B845-E56A6CAD28B4}" destId="{76F268A3-EEE8-48D9-9255-F4D9C1A873EA}" srcOrd="0" destOrd="0" presId="urn:microsoft.com/office/officeart/2005/8/layout/chevron2"/>
    <dgm:cxn modelId="{C8D74A85-84F1-4526-98DE-83AC18E218A2}" srcId="{88FC24BD-343B-4AEA-80D2-90810D298C87}" destId="{B37244D7-ECA1-47E3-B2D0-68BB99A9BAEE}" srcOrd="1" destOrd="0" parTransId="{F2C91C57-AD21-4440-A1C4-43425707F2B8}" sibTransId="{FCBA21D9-9E7B-460B-BF38-0C1A051FADA6}"/>
    <dgm:cxn modelId="{D29AD612-A8F3-4860-847D-806172B51FC0}" srcId="{3A7E3325-F3D6-41B3-86F3-7FF31C33409B}" destId="{88FC24BD-343B-4AEA-80D2-90810D298C87}" srcOrd="1" destOrd="0" parTransId="{B1103C80-40A5-45E6-BDE2-374201E435C9}" sibTransId="{228F83FF-889E-4406-96B5-8EB5AF40CE8B}"/>
    <dgm:cxn modelId="{EA1B99AA-BBC5-416F-94D7-34234CF1BC37}" srcId="{7B011519-E76E-4461-9EC4-E9661EEEF452}" destId="{3CE9C4DA-DE55-44A0-872C-C01553A98BCF}" srcOrd="0" destOrd="0" parTransId="{DEF5CA3D-A208-4746-9D91-17D66146A221}" sibTransId="{7D491D09-7255-4461-B035-04DA2C512580}"/>
    <dgm:cxn modelId="{D51F9505-D0AC-48B5-8AB9-BD98163BD49E}" type="presOf" srcId="{88FC24BD-343B-4AEA-80D2-90810D298C87}" destId="{AD58F69B-5FC2-4522-9B50-B57134FC01B0}" srcOrd="0" destOrd="0" presId="urn:microsoft.com/office/officeart/2005/8/layout/chevron2"/>
    <dgm:cxn modelId="{B8D77CDC-FBCA-4F48-9BEB-7476BE4C3203}" srcId="{3A7E3325-F3D6-41B3-86F3-7FF31C33409B}" destId="{7B011519-E76E-4461-9EC4-E9661EEEF452}" srcOrd="0" destOrd="0" parTransId="{539CAE74-1E53-4D65-91D7-E92663C73D39}" sibTransId="{CC18EAAD-E917-4089-B1C7-EA1952EB14D1}"/>
    <dgm:cxn modelId="{72B5015C-36F7-451F-81F8-374CC4C535BB}" type="presParOf" srcId="{9B6358D9-7656-41B6-ABF9-2E3D107B1B9B}" destId="{69CE95E8-F8E8-486B-8342-32D08454F92F}" srcOrd="0" destOrd="0" presId="urn:microsoft.com/office/officeart/2005/8/layout/chevron2"/>
    <dgm:cxn modelId="{53875D8B-17FF-4C8B-8C02-E9BF153BA542}" type="presParOf" srcId="{69CE95E8-F8E8-486B-8342-32D08454F92F}" destId="{13C77C51-1038-48E1-8374-652F53DFFBB7}" srcOrd="0" destOrd="0" presId="urn:microsoft.com/office/officeart/2005/8/layout/chevron2"/>
    <dgm:cxn modelId="{CB28E285-00A2-451C-8E68-8EF7404ABAD7}" type="presParOf" srcId="{69CE95E8-F8E8-486B-8342-32D08454F92F}" destId="{358508CD-CC69-4116-83F7-4B2CD7685641}" srcOrd="1" destOrd="0" presId="urn:microsoft.com/office/officeart/2005/8/layout/chevron2"/>
    <dgm:cxn modelId="{E3FE2936-AAC6-4993-B587-C436629160CA}" type="presParOf" srcId="{9B6358D9-7656-41B6-ABF9-2E3D107B1B9B}" destId="{C6E60B24-C2CF-4028-A5BE-93714A7ACD45}" srcOrd="1" destOrd="0" presId="urn:microsoft.com/office/officeart/2005/8/layout/chevron2"/>
    <dgm:cxn modelId="{646CD902-808D-4BBB-99B2-9BE4B690F9E0}" type="presParOf" srcId="{9B6358D9-7656-41B6-ABF9-2E3D107B1B9B}" destId="{8A9F0BD5-30A2-47CC-B7C3-2AB19BF5B275}" srcOrd="2" destOrd="0" presId="urn:microsoft.com/office/officeart/2005/8/layout/chevron2"/>
    <dgm:cxn modelId="{23E51075-0650-453C-A4F7-45C878D7A54F}" type="presParOf" srcId="{8A9F0BD5-30A2-47CC-B7C3-2AB19BF5B275}" destId="{AD58F69B-5FC2-4522-9B50-B57134FC01B0}" srcOrd="0" destOrd="0" presId="urn:microsoft.com/office/officeart/2005/8/layout/chevron2"/>
    <dgm:cxn modelId="{A9E0568C-6A43-4AB4-AFE2-811EDA9689A9}" type="presParOf" srcId="{8A9F0BD5-30A2-47CC-B7C3-2AB19BF5B275}" destId="{76F268A3-EEE8-48D9-9255-F4D9C1A873E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0ABFC66-3854-4408-8297-605FFEEB83A2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F874B59-97B0-4908-BF52-F293F881A181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Объект «</a:t>
          </a:r>
          <a:r>
            <a:rPr lang="ru-RU" sz="1200" b="1" dirty="0" err="1" smtClean="0">
              <a:latin typeface="Arial Black" pitchFamily="34" charset="0"/>
            </a:rPr>
            <a:t>Фотосушка</a:t>
          </a:r>
          <a:r>
            <a:rPr lang="ru-RU" sz="1200" b="1" dirty="0" smtClean="0">
              <a:latin typeface="Arial Black" pitchFamily="34" charset="0"/>
            </a:rPr>
            <a:t>»</a:t>
          </a:r>
          <a:endParaRPr lang="ru-RU" sz="1200" b="1" dirty="0">
            <a:latin typeface="Arial Black" pitchFamily="34" charset="0"/>
          </a:endParaRPr>
        </a:p>
      </dgm:t>
    </dgm:pt>
    <dgm:pt modelId="{5634C893-18B8-4ADE-A74A-D45AAF04EC5B}" type="parTrans" cxnId="{3780F45B-310D-48A0-8F55-312056A29B24}">
      <dgm:prSet/>
      <dgm:spPr/>
      <dgm:t>
        <a:bodyPr/>
        <a:lstStyle/>
        <a:p>
          <a:endParaRPr lang="ru-RU" sz="3200" b="1">
            <a:latin typeface="Arial Black" pitchFamily="34" charset="0"/>
          </a:endParaRPr>
        </a:p>
      </dgm:t>
    </dgm:pt>
    <dgm:pt modelId="{35FF4504-395B-44B6-96B6-AC9CFE97E867}" type="sibTrans" cxnId="{3780F45B-310D-48A0-8F55-312056A29B24}">
      <dgm:prSet/>
      <dgm:spPr/>
      <dgm:t>
        <a:bodyPr/>
        <a:lstStyle/>
        <a:p>
          <a:endParaRPr lang="ru-RU" sz="3200" b="1">
            <a:latin typeface="Arial Black" pitchFamily="34" charset="0"/>
          </a:endParaRPr>
        </a:p>
      </dgm:t>
    </dgm:pt>
    <dgm:pt modelId="{5E0F4AEF-3539-48C2-AC80-1434CF16AEC8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Мастер – класс «Природная аптека»</a:t>
          </a:r>
          <a:endParaRPr lang="ru-RU" sz="1200" b="1" dirty="0">
            <a:latin typeface="Arial Black" pitchFamily="34" charset="0"/>
          </a:endParaRPr>
        </a:p>
      </dgm:t>
    </dgm:pt>
    <dgm:pt modelId="{157BFAB3-1B51-47A8-80E6-3CD3F9E6AACA}" type="parTrans" cxnId="{67DC65BF-BC1A-4C0F-A8B7-92F20F56EF7E}">
      <dgm:prSet/>
      <dgm:spPr/>
      <dgm:t>
        <a:bodyPr/>
        <a:lstStyle/>
        <a:p>
          <a:endParaRPr lang="ru-RU" sz="3200" b="1">
            <a:latin typeface="Arial Black" pitchFamily="34" charset="0"/>
          </a:endParaRPr>
        </a:p>
      </dgm:t>
    </dgm:pt>
    <dgm:pt modelId="{3ECC023F-8AB4-4E8B-AA5A-7A8D074A1A65}" type="sibTrans" cxnId="{67DC65BF-BC1A-4C0F-A8B7-92F20F56EF7E}">
      <dgm:prSet/>
      <dgm:spPr/>
      <dgm:t>
        <a:bodyPr/>
        <a:lstStyle/>
        <a:p>
          <a:endParaRPr lang="ru-RU" sz="3200" b="1">
            <a:latin typeface="Arial Black" pitchFamily="34" charset="0"/>
          </a:endParaRPr>
        </a:p>
      </dgm:t>
    </dgm:pt>
    <dgm:pt modelId="{473AFE9F-ACA1-4BF9-ACD6-BA066C1A7997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Экспериментальная площадка </a:t>
          </a:r>
        </a:p>
        <a:p>
          <a:r>
            <a:rPr lang="ru-RU" sz="1200" b="1" dirty="0" smtClean="0">
              <a:latin typeface="Arial Black" pitchFamily="34" charset="0"/>
            </a:rPr>
            <a:t>«Целебные звуки»</a:t>
          </a:r>
          <a:endParaRPr lang="ru-RU" sz="1200" b="1" dirty="0">
            <a:latin typeface="Arial Black" pitchFamily="34" charset="0"/>
          </a:endParaRPr>
        </a:p>
      </dgm:t>
    </dgm:pt>
    <dgm:pt modelId="{95B47BC0-77C7-448B-B697-8047C37BCDD6}" type="parTrans" cxnId="{C60C9D25-3E9C-4FCE-9348-FD3AE8E530FC}">
      <dgm:prSet/>
      <dgm:spPr/>
      <dgm:t>
        <a:bodyPr/>
        <a:lstStyle/>
        <a:p>
          <a:endParaRPr lang="ru-RU" sz="3200" b="1">
            <a:latin typeface="Arial Black" pitchFamily="34" charset="0"/>
          </a:endParaRPr>
        </a:p>
      </dgm:t>
    </dgm:pt>
    <dgm:pt modelId="{9D536A32-D3B0-413E-9952-C68CCC801907}" type="sibTrans" cxnId="{C60C9D25-3E9C-4FCE-9348-FD3AE8E530FC}">
      <dgm:prSet/>
      <dgm:spPr/>
      <dgm:t>
        <a:bodyPr/>
        <a:lstStyle/>
        <a:p>
          <a:endParaRPr lang="ru-RU" sz="3200" b="1">
            <a:latin typeface="Arial Black" pitchFamily="34" charset="0"/>
          </a:endParaRPr>
        </a:p>
      </dgm:t>
    </dgm:pt>
    <dgm:pt modelId="{5EE4ACA0-CF63-46C5-A024-67B94A583314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Викторина с Айболитом</a:t>
          </a:r>
          <a:endParaRPr lang="ru-RU" sz="1200" b="1" dirty="0">
            <a:latin typeface="Arial Black" pitchFamily="34" charset="0"/>
          </a:endParaRPr>
        </a:p>
      </dgm:t>
    </dgm:pt>
    <dgm:pt modelId="{341CE90B-7A95-4F46-9F9E-B43310A461FC}" type="parTrans" cxnId="{8276FFCE-DD7A-48A9-9379-21D3285628F5}">
      <dgm:prSet/>
      <dgm:spPr/>
      <dgm:t>
        <a:bodyPr/>
        <a:lstStyle/>
        <a:p>
          <a:endParaRPr lang="ru-RU" sz="3200" b="1">
            <a:latin typeface="Arial Black" pitchFamily="34" charset="0"/>
          </a:endParaRPr>
        </a:p>
      </dgm:t>
    </dgm:pt>
    <dgm:pt modelId="{F2C1D261-1734-48B4-B38C-65A9C27451DE}" type="sibTrans" cxnId="{8276FFCE-DD7A-48A9-9379-21D3285628F5}">
      <dgm:prSet/>
      <dgm:spPr/>
      <dgm:t>
        <a:bodyPr/>
        <a:lstStyle/>
        <a:p>
          <a:endParaRPr lang="ru-RU" sz="3200" b="1">
            <a:latin typeface="Arial Black" pitchFamily="34" charset="0"/>
          </a:endParaRPr>
        </a:p>
      </dgm:t>
    </dgm:pt>
    <dgm:pt modelId="{854FB2FB-AB3B-422B-84E0-D97C291A2EF5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Объект «Творческая выставка»</a:t>
          </a:r>
          <a:endParaRPr lang="ru-RU" sz="1200" b="1" dirty="0">
            <a:latin typeface="Arial Black" pitchFamily="34" charset="0"/>
          </a:endParaRPr>
        </a:p>
      </dgm:t>
    </dgm:pt>
    <dgm:pt modelId="{8CE09F03-1A61-498E-97F7-C39086F6484A}" type="parTrans" cxnId="{6ABC59DC-F1A2-4513-A4D1-E78B2950D378}">
      <dgm:prSet/>
      <dgm:spPr/>
      <dgm:t>
        <a:bodyPr/>
        <a:lstStyle/>
        <a:p>
          <a:endParaRPr lang="ru-RU" sz="3200" b="1">
            <a:latin typeface="Arial Black" pitchFamily="34" charset="0"/>
          </a:endParaRPr>
        </a:p>
      </dgm:t>
    </dgm:pt>
    <dgm:pt modelId="{A68E4685-7CF4-479F-A91D-02ABDB4D1E6E}" type="sibTrans" cxnId="{6ABC59DC-F1A2-4513-A4D1-E78B2950D378}">
      <dgm:prSet/>
      <dgm:spPr/>
      <dgm:t>
        <a:bodyPr/>
        <a:lstStyle/>
        <a:p>
          <a:endParaRPr lang="ru-RU" sz="3200" b="1">
            <a:latin typeface="Arial Black" pitchFamily="34" charset="0"/>
          </a:endParaRPr>
        </a:p>
      </dgm:t>
    </dgm:pt>
    <dgm:pt modelId="{D5E6F7E0-FCB4-4298-9FC8-41022AB2C8A1}" type="pres">
      <dgm:prSet presAssocID="{A0ABFC66-3854-4408-8297-605FFEEB83A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6B255C-F8BF-405A-B2EE-D4FD13C5E8C4}" type="pres">
      <dgm:prSet presAssocID="{A0ABFC66-3854-4408-8297-605FFEEB83A2}" presName="cycle" presStyleCnt="0"/>
      <dgm:spPr/>
    </dgm:pt>
    <dgm:pt modelId="{ADED5D1E-D5E1-4209-8565-93E8A7F2E1DF}" type="pres">
      <dgm:prSet presAssocID="{4F874B59-97B0-4908-BF52-F293F881A181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6B7D6-BC00-40DC-886F-79F489F20FE9}" type="pres">
      <dgm:prSet presAssocID="{35FF4504-395B-44B6-96B6-AC9CFE97E867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5FC108A5-B56F-4D41-8AE2-B16D98CD2F1B}" type="pres">
      <dgm:prSet presAssocID="{5E0F4AEF-3539-48C2-AC80-1434CF16AEC8}" presName="nodeFollowingNodes" presStyleLbl="node1" presStyleIdx="1" presStyleCnt="5" custRadScaleRad="94721" custRadScaleInc="-21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36D92D-A5E2-4523-8877-D61B43963B7B}" type="pres">
      <dgm:prSet presAssocID="{473AFE9F-ACA1-4BF9-ACD6-BA066C1A7997}" presName="nodeFollowingNodes" presStyleLbl="node1" presStyleIdx="2" presStyleCnt="5" custScaleX="119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CC8C2C-6632-435A-8F84-B83651A7EDFA}" type="pres">
      <dgm:prSet presAssocID="{5EE4ACA0-CF63-46C5-A024-67B94A583314}" presName="nodeFollowingNodes" presStyleLbl="node1" presStyleIdx="3" presStyleCnt="5" custRadScaleRad="88548" custRadScaleInc="28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384331-8460-43B9-A62E-99DFBABF828F}" type="pres">
      <dgm:prSet presAssocID="{854FB2FB-AB3B-422B-84E0-D97C291A2EF5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76FFCE-DD7A-48A9-9379-21D3285628F5}" srcId="{A0ABFC66-3854-4408-8297-605FFEEB83A2}" destId="{5EE4ACA0-CF63-46C5-A024-67B94A583314}" srcOrd="3" destOrd="0" parTransId="{341CE90B-7A95-4F46-9F9E-B43310A461FC}" sibTransId="{F2C1D261-1734-48B4-B38C-65A9C27451DE}"/>
    <dgm:cxn modelId="{DFB9CF87-8A91-409A-8660-E91137AF7EAB}" type="presOf" srcId="{5E0F4AEF-3539-48C2-AC80-1434CF16AEC8}" destId="{5FC108A5-B56F-4D41-8AE2-B16D98CD2F1B}" srcOrd="0" destOrd="0" presId="urn:microsoft.com/office/officeart/2005/8/layout/cycle3"/>
    <dgm:cxn modelId="{6ABC59DC-F1A2-4513-A4D1-E78B2950D378}" srcId="{A0ABFC66-3854-4408-8297-605FFEEB83A2}" destId="{854FB2FB-AB3B-422B-84E0-D97C291A2EF5}" srcOrd="4" destOrd="0" parTransId="{8CE09F03-1A61-498E-97F7-C39086F6484A}" sibTransId="{A68E4685-7CF4-479F-A91D-02ABDB4D1E6E}"/>
    <dgm:cxn modelId="{C60C9D25-3E9C-4FCE-9348-FD3AE8E530FC}" srcId="{A0ABFC66-3854-4408-8297-605FFEEB83A2}" destId="{473AFE9F-ACA1-4BF9-ACD6-BA066C1A7997}" srcOrd="2" destOrd="0" parTransId="{95B47BC0-77C7-448B-B697-8047C37BCDD6}" sibTransId="{9D536A32-D3B0-413E-9952-C68CCC801907}"/>
    <dgm:cxn modelId="{4530DD99-3EFB-43CF-89BB-D5B8A39044E3}" type="presOf" srcId="{A0ABFC66-3854-4408-8297-605FFEEB83A2}" destId="{D5E6F7E0-FCB4-4298-9FC8-41022AB2C8A1}" srcOrd="0" destOrd="0" presId="urn:microsoft.com/office/officeart/2005/8/layout/cycle3"/>
    <dgm:cxn modelId="{795004DA-6B4E-42F7-873E-68DA5F7B9F5D}" type="presOf" srcId="{5EE4ACA0-CF63-46C5-A024-67B94A583314}" destId="{50CC8C2C-6632-435A-8F84-B83651A7EDFA}" srcOrd="0" destOrd="0" presId="urn:microsoft.com/office/officeart/2005/8/layout/cycle3"/>
    <dgm:cxn modelId="{971BA8DF-1DD4-47B2-8FC0-A608FA779BC3}" type="presOf" srcId="{35FF4504-395B-44B6-96B6-AC9CFE97E867}" destId="{7CC6B7D6-BC00-40DC-886F-79F489F20FE9}" srcOrd="0" destOrd="0" presId="urn:microsoft.com/office/officeart/2005/8/layout/cycle3"/>
    <dgm:cxn modelId="{3780F45B-310D-48A0-8F55-312056A29B24}" srcId="{A0ABFC66-3854-4408-8297-605FFEEB83A2}" destId="{4F874B59-97B0-4908-BF52-F293F881A181}" srcOrd="0" destOrd="0" parTransId="{5634C893-18B8-4ADE-A74A-D45AAF04EC5B}" sibTransId="{35FF4504-395B-44B6-96B6-AC9CFE97E867}"/>
    <dgm:cxn modelId="{67DC65BF-BC1A-4C0F-A8B7-92F20F56EF7E}" srcId="{A0ABFC66-3854-4408-8297-605FFEEB83A2}" destId="{5E0F4AEF-3539-48C2-AC80-1434CF16AEC8}" srcOrd="1" destOrd="0" parTransId="{157BFAB3-1B51-47A8-80E6-3CD3F9E6AACA}" sibTransId="{3ECC023F-8AB4-4E8B-AA5A-7A8D074A1A65}"/>
    <dgm:cxn modelId="{0FAE0E8A-0360-4909-B3CA-088B1DBE25FF}" type="presOf" srcId="{4F874B59-97B0-4908-BF52-F293F881A181}" destId="{ADED5D1E-D5E1-4209-8565-93E8A7F2E1DF}" srcOrd="0" destOrd="0" presId="urn:microsoft.com/office/officeart/2005/8/layout/cycle3"/>
    <dgm:cxn modelId="{8A6A0A86-6851-4312-A0DC-B445FBE19739}" type="presOf" srcId="{473AFE9F-ACA1-4BF9-ACD6-BA066C1A7997}" destId="{8336D92D-A5E2-4523-8877-D61B43963B7B}" srcOrd="0" destOrd="0" presId="urn:microsoft.com/office/officeart/2005/8/layout/cycle3"/>
    <dgm:cxn modelId="{24E71C65-8F46-44ED-8639-678E706C001B}" type="presOf" srcId="{854FB2FB-AB3B-422B-84E0-D97C291A2EF5}" destId="{01384331-8460-43B9-A62E-99DFBABF828F}" srcOrd="0" destOrd="0" presId="urn:microsoft.com/office/officeart/2005/8/layout/cycle3"/>
    <dgm:cxn modelId="{7AFF87C9-5623-49D1-8F72-36754A422FB3}" type="presParOf" srcId="{D5E6F7E0-FCB4-4298-9FC8-41022AB2C8A1}" destId="{A46B255C-F8BF-405A-B2EE-D4FD13C5E8C4}" srcOrd="0" destOrd="0" presId="urn:microsoft.com/office/officeart/2005/8/layout/cycle3"/>
    <dgm:cxn modelId="{00D46277-DEA5-4D85-BD26-2BD903217436}" type="presParOf" srcId="{A46B255C-F8BF-405A-B2EE-D4FD13C5E8C4}" destId="{ADED5D1E-D5E1-4209-8565-93E8A7F2E1DF}" srcOrd="0" destOrd="0" presId="urn:microsoft.com/office/officeart/2005/8/layout/cycle3"/>
    <dgm:cxn modelId="{156E6547-9363-4EC4-8EF8-571492212BB8}" type="presParOf" srcId="{A46B255C-F8BF-405A-B2EE-D4FD13C5E8C4}" destId="{7CC6B7D6-BC00-40DC-886F-79F489F20FE9}" srcOrd="1" destOrd="0" presId="urn:microsoft.com/office/officeart/2005/8/layout/cycle3"/>
    <dgm:cxn modelId="{B00F17EA-F6B4-49F2-AE58-B8761D5524FF}" type="presParOf" srcId="{A46B255C-F8BF-405A-B2EE-D4FD13C5E8C4}" destId="{5FC108A5-B56F-4D41-8AE2-B16D98CD2F1B}" srcOrd="2" destOrd="0" presId="urn:microsoft.com/office/officeart/2005/8/layout/cycle3"/>
    <dgm:cxn modelId="{C014EE88-7C6A-439F-BC9F-592FF6769C13}" type="presParOf" srcId="{A46B255C-F8BF-405A-B2EE-D4FD13C5E8C4}" destId="{8336D92D-A5E2-4523-8877-D61B43963B7B}" srcOrd="3" destOrd="0" presId="urn:microsoft.com/office/officeart/2005/8/layout/cycle3"/>
    <dgm:cxn modelId="{DEF0CEC3-49FB-452E-8F0D-90E4A9C60AD8}" type="presParOf" srcId="{A46B255C-F8BF-405A-B2EE-D4FD13C5E8C4}" destId="{50CC8C2C-6632-435A-8F84-B83651A7EDFA}" srcOrd="4" destOrd="0" presId="urn:microsoft.com/office/officeart/2005/8/layout/cycle3"/>
    <dgm:cxn modelId="{9A54F375-EDF3-4190-BA40-9A1CB197E7FB}" type="presParOf" srcId="{A46B255C-F8BF-405A-B2EE-D4FD13C5E8C4}" destId="{01384331-8460-43B9-A62E-99DFBABF828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336EE4A-E721-4926-97C2-39B2CC424E3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0CA1A1E9-F988-4140-AF1C-9C85D23AA35C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Фитнес - марафон</a:t>
          </a:r>
          <a:endParaRPr lang="ru-RU" dirty="0">
            <a:latin typeface="Arial Black" pitchFamily="34" charset="0"/>
          </a:endParaRPr>
        </a:p>
      </dgm:t>
    </dgm:pt>
    <dgm:pt modelId="{600AB93C-B422-4691-A0CA-97EFA9F66F86}" type="parTrans" cxnId="{2F18A14A-2A0B-4806-BC7E-3577817F3277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47F70855-EC3C-462D-9C50-1D66849A724F}" type="sibTrans" cxnId="{2F18A14A-2A0B-4806-BC7E-3577817F3277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171F3321-5AC1-42DE-905D-9F99BF75428B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Уроки «Дыши здоровьем»</a:t>
          </a:r>
          <a:endParaRPr lang="ru-RU" dirty="0">
            <a:latin typeface="Arial Black" pitchFamily="34" charset="0"/>
          </a:endParaRPr>
        </a:p>
      </dgm:t>
    </dgm:pt>
    <dgm:pt modelId="{22FDC154-D4E1-4EB7-A55E-C56CE5EF90EB}" type="parTrans" cxnId="{B455DD31-8C6A-4CF5-A235-1A0DB0B95DEB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A4FC1D1A-7379-44AF-9815-08C83D9D257C}" type="sibTrans" cxnId="{B455DD31-8C6A-4CF5-A235-1A0DB0B95DEB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D1AA8A8A-442B-4AAF-95F0-EBB98E3C20BA}">
      <dgm:prSet/>
      <dgm:spPr/>
      <dgm:t>
        <a:bodyPr/>
        <a:lstStyle/>
        <a:p>
          <a:r>
            <a:rPr lang="ru-RU" dirty="0" smtClean="0">
              <a:latin typeface="Arial Black" pitchFamily="34" charset="0"/>
            </a:rPr>
            <a:t>Волонтерское движение </a:t>
          </a:r>
        </a:p>
        <a:p>
          <a:r>
            <a:rPr lang="ru-RU" dirty="0" smtClean="0">
              <a:latin typeface="Arial Black" pitchFamily="34" charset="0"/>
            </a:rPr>
            <a:t>«Белая ромашка»</a:t>
          </a:r>
          <a:endParaRPr lang="ru-RU" dirty="0">
            <a:latin typeface="Arial Black" pitchFamily="34" charset="0"/>
          </a:endParaRPr>
        </a:p>
      </dgm:t>
    </dgm:pt>
    <dgm:pt modelId="{C2F268F6-4227-4612-99AA-C9FAD96AC1CB}" type="parTrans" cxnId="{338E974E-A33D-45B6-81AA-023AAAB0FAC5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6253471A-3DEF-4A7D-B0D8-6EBF1F3A6B8D}" type="sibTrans" cxnId="{338E974E-A33D-45B6-81AA-023AAAB0FAC5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9D7CEC6B-4A4A-48AC-8520-CC606C54374B}">
      <dgm:prSet/>
      <dgm:spPr/>
      <dgm:t>
        <a:bodyPr/>
        <a:lstStyle/>
        <a:p>
          <a:r>
            <a:rPr lang="ru-RU" dirty="0" smtClean="0">
              <a:latin typeface="Arial Black" pitchFamily="34" charset="0"/>
            </a:rPr>
            <a:t>Чайный домик</a:t>
          </a:r>
          <a:endParaRPr lang="ru-RU" dirty="0">
            <a:latin typeface="Arial Black" pitchFamily="34" charset="0"/>
          </a:endParaRPr>
        </a:p>
      </dgm:t>
    </dgm:pt>
    <dgm:pt modelId="{A7AF2471-74C5-4B8B-AB3D-178994103238}" type="parTrans" cxnId="{29C04F08-AFA3-479E-A96D-81943AA669E8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AACF1CDA-44B0-4285-A555-CDAD5528FD5C}" type="sibTrans" cxnId="{29C04F08-AFA3-479E-A96D-81943AA669E8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BDC1A7B1-F4C7-4F4F-996C-FB6D5E45FC4E}" type="pres">
      <dgm:prSet presAssocID="{2336EE4A-E721-4926-97C2-39B2CC424E3D}" presName="linearFlow" presStyleCnt="0">
        <dgm:presLayoutVars>
          <dgm:dir/>
          <dgm:resizeHandles val="exact"/>
        </dgm:presLayoutVars>
      </dgm:prSet>
      <dgm:spPr/>
    </dgm:pt>
    <dgm:pt modelId="{3C35F7FF-97CD-4397-AE2A-D60B94A76C7A}" type="pres">
      <dgm:prSet presAssocID="{0CA1A1E9-F988-4140-AF1C-9C85D23AA35C}" presName="composite" presStyleCnt="0"/>
      <dgm:spPr/>
    </dgm:pt>
    <dgm:pt modelId="{19E6CA4E-FD10-45FD-88E3-0B34F6C6A9E6}" type="pres">
      <dgm:prSet presAssocID="{0CA1A1E9-F988-4140-AF1C-9C85D23AA35C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A54333E-A264-4340-B3A3-E3454679D4EE}" type="pres">
      <dgm:prSet presAssocID="{0CA1A1E9-F988-4140-AF1C-9C85D23AA35C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1CB732-C765-4A3F-B645-A66835191A88}" type="pres">
      <dgm:prSet presAssocID="{47F70855-EC3C-462D-9C50-1D66849A724F}" presName="spacing" presStyleCnt="0"/>
      <dgm:spPr/>
    </dgm:pt>
    <dgm:pt modelId="{ABAA1883-6473-40E6-9F70-5C15F1065DF3}" type="pres">
      <dgm:prSet presAssocID="{171F3321-5AC1-42DE-905D-9F99BF75428B}" presName="composite" presStyleCnt="0"/>
      <dgm:spPr/>
    </dgm:pt>
    <dgm:pt modelId="{23AF487A-46A5-479A-93ED-9EB26108EC1D}" type="pres">
      <dgm:prSet presAssocID="{171F3321-5AC1-42DE-905D-9F99BF75428B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5A227A1-E4C6-4CA6-9DB7-92B38B28D864}" type="pres">
      <dgm:prSet presAssocID="{171F3321-5AC1-42DE-905D-9F99BF75428B}" presName="txShp" presStyleLbl="node1" presStyleIdx="1" presStyleCnt="4" custLinFactNeighborX="-826" custLinFactNeighborY="-5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EA8DEC-E7E1-47AE-B17A-088A085C1BCE}" type="pres">
      <dgm:prSet presAssocID="{A4FC1D1A-7379-44AF-9815-08C83D9D257C}" presName="spacing" presStyleCnt="0"/>
      <dgm:spPr/>
    </dgm:pt>
    <dgm:pt modelId="{88466A29-0A22-4BB3-8490-3EA8E16B4150}" type="pres">
      <dgm:prSet presAssocID="{D1AA8A8A-442B-4AAF-95F0-EBB98E3C20BA}" presName="composite" presStyleCnt="0"/>
      <dgm:spPr/>
    </dgm:pt>
    <dgm:pt modelId="{1F264F01-376C-4A56-B66C-E52B09F0A10E}" type="pres">
      <dgm:prSet presAssocID="{D1AA8A8A-442B-4AAF-95F0-EBB98E3C20BA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854911E-7033-492E-BAE9-96AD6263FE4B}" type="pres">
      <dgm:prSet presAssocID="{D1AA8A8A-442B-4AAF-95F0-EBB98E3C20BA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7C229-F0F1-48D9-B532-A3F842119CCB}" type="pres">
      <dgm:prSet presAssocID="{6253471A-3DEF-4A7D-B0D8-6EBF1F3A6B8D}" presName="spacing" presStyleCnt="0"/>
      <dgm:spPr/>
    </dgm:pt>
    <dgm:pt modelId="{B09151C9-5DBE-4A57-9700-470968BC91AA}" type="pres">
      <dgm:prSet presAssocID="{9D7CEC6B-4A4A-48AC-8520-CC606C54374B}" presName="composite" presStyleCnt="0"/>
      <dgm:spPr/>
    </dgm:pt>
    <dgm:pt modelId="{0A3F8F7B-C06F-4881-B34A-BC8545B1DDC2}" type="pres">
      <dgm:prSet presAssocID="{9D7CEC6B-4A4A-48AC-8520-CC606C54374B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298754E-D97B-49E2-98F8-11F965470BA4}" type="pres">
      <dgm:prSet presAssocID="{9D7CEC6B-4A4A-48AC-8520-CC606C54374B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E189E0-1DE1-42FC-B8D9-EFE3DBD21DB3}" type="presOf" srcId="{9D7CEC6B-4A4A-48AC-8520-CC606C54374B}" destId="{1298754E-D97B-49E2-98F8-11F965470BA4}" srcOrd="0" destOrd="0" presId="urn:microsoft.com/office/officeart/2005/8/layout/vList3"/>
    <dgm:cxn modelId="{917728B7-15C6-4480-81E4-82FC627E990E}" type="presOf" srcId="{171F3321-5AC1-42DE-905D-9F99BF75428B}" destId="{D5A227A1-E4C6-4CA6-9DB7-92B38B28D864}" srcOrd="0" destOrd="0" presId="urn:microsoft.com/office/officeart/2005/8/layout/vList3"/>
    <dgm:cxn modelId="{A9ABA805-8348-4A65-8B5A-0BA9A758C279}" type="presOf" srcId="{0CA1A1E9-F988-4140-AF1C-9C85D23AA35C}" destId="{2A54333E-A264-4340-B3A3-E3454679D4EE}" srcOrd="0" destOrd="0" presId="urn:microsoft.com/office/officeart/2005/8/layout/vList3"/>
    <dgm:cxn modelId="{0096873C-0EBD-4AD2-95B0-FEB7BB5F1D7B}" type="presOf" srcId="{D1AA8A8A-442B-4AAF-95F0-EBB98E3C20BA}" destId="{3854911E-7033-492E-BAE9-96AD6263FE4B}" srcOrd="0" destOrd="0" presId="urn:microsoft.com/office/officeart/2005/8/layout/vList3"/>
    <dgm:cxn modelId="{A8BE0AF3-F14C-4B74-9A5C-DC66B57DC316}" type="presOf" srcId="{2336EE4A-E721-4926-97C2-39B2CC424E3D}" destId="{BDC1A7B1-F4C7-4F4F-996C-FB6D5E45FC4E}" srcOrd="0" destOrd="0" presId="urn:microsoft.com/office/officeart/2005/8/layout/vList3"/>
    <dgm:cxn modelId="{B455DD31-8C6A-4CF5-A235-1A0DB0B95DEB}" srcId="{2336EE4A-E721-4926-97C2-39B2CC424E3D}" destId="{171F3321-5AC1-42DE-905D-9F99BF75428B}" srcOrd="1" destOrd="0" parTransId="{22FDC154-D4E1-4EB7-A55E-C56CE5EF90EB}" sibTransId="{A4FC1D1A-7379-44AF-9815-08C83D9D257C}"/>
    <dgm:cxn modelId="{29C04F08-AFA3-479E-A96D-81943AA669E8}" srcId="{2336EE4A-E721-4926-97C2-39B2CC424E3D}" destId="{9D7CEC6B-4A4A-48AC-8520-CC606C54374B}" srcOrd="3" destOrd="0" parTransId="{A7AF2471-74C5-4B8B-AB3D-178994103238}" sibTransId="{AACF1CDA-44B0-4285-A555-CDAD5528FD5C}"/>
    <dgm:cxn modelId="{2F18A14A-2A0B-4806-BC7E-3577817F3277}" srcId="{2336EE4A-E721-4926-97C2-39B2CC424E3D}" destId="{0CA1A1E9-F988-4140-AF1C-9C85D23AA35C}" srcOrd="0" destOrd="0" parTransId="{600AB93C-B422-4691-A0CA-97EFA9F66F86}" sibTransId="{47F70855-EC3C-462D-9C50-1D66849A724F}"/>
    <dgm:cxn modelId="{338E974E-A33D-45B6-81AA-023AAAB0FAC5}" srcId="{2336EE4A-E721-4926-97C2-39B2CC424E3D}" destId="{D1AA8A8A-442B-4AAF-95F0-EBB98E3C20BA}" srcOrd="2" destOrd="0" parTransId="{C2F268F6-4227-4612-99AA-C9FAD96AC1CB}" sibTransId="{6253471A-3DEF-4A7D-B0D8-6EBF1F3A6B8D}"/>
    <dgm:cxn modelId="{8259C1E5-B34A-436D-BEF3-0FD3490F036C}" type="presParOf" srcId="{BDC1A7B1-F4C7-4F4F-996C-FB6D5E45FC4E}" destId="{3C35F7FF-97CD-4397-AE2A-D60B94A76C7A}" srcOrd="0" destOrd="0" presId="urn:microsoft.com/office/officeart/2005/8/layout/vList3"/>
    <dgm:cxn modelId="{ADB6D90E-19C0-4C9C-AA81-13D10A78A87F}" type="presParOf" srcId="{3C35F7FF-97CD-4397-AE2A-D60B94A76C7A}" destId="{19E6CA4E-FD10-45FD-88E3-0B34F6C6A9E6}" srcOrd="0" destOrd="0" presId="urn:microsoft.com/office/officeart/2005/8/layout/vList3"/>
    <dgm:cxn modelId="{C0F6E093-7053-4608-9223-F006033D1B42}" type="presParOf" srcId="{3C35F7FF-97CD-4397-AE2A-D60B94A76C7A}" destId="{2A54333E-A264-4340-B3A3-E3454679D4EE}" srcOrd="1" destOrd="0" presId="urn:microsoft.com/office/officeart/2005/8/layout/vList3"/>
    <dgm:cxn modelId="{A5782DA6-4CA5-440F-89BB-8FB360F8A9B1}" type="presParOf" srcId="{BDC1A7B1-F4C7-4F4F-996C-FB6D5E45FC4E}" destId="{EF1CB732-C765-4A3F-B645-A66835191A88}" srcOrd="1" destOrd="0" presId="urn:microsoft.com/office/officeart/2005/8/layout/vList3"/>
    <dgm:cxn modelId="{11A42655-A498-4846-B552-BA7731CDE2AA}" type="presParOf" srcId="{BDC1A7B1-F4C7-4F4F-996C-FB6D5E45FC4E}" destId="{ABAA1883-6473-40E6-9F70-5C15F1065DF3}" srcOrd="2" destOrd="0" presId="urn:microsoft.com/office/officeart/2005/8/layout/vList3"/>
    <dgm:cxn modelId="{26D47D43-72D0-4EFA-B390-508331981080}" type="presParOf" srcId="{ABAA1883-6473-40E6-9F70-5C15F1065DF3}" destId="{23AF487A-46A5-479A-93ED-9EB26108EC1D}" srcOrd="0" destOrd="0" presId="urn:microsoft.com/office/officeart/2005/8/layout/vList3"/>
    <dgm:cxn modelId="{4A85E6AC-9969-417C-81C9-C81B5757D77D}" type="presParOf" srcId="{ABAA1883-6473-40E6-9F70-5C15F1065DF3}" destId="{D5A227A1-E4C6-4CA6-9DB7-92B38B28D864}" srcOrd="1" destOrd="0" presId="urn:microsoft.com/office/officeart/2005/8/layout/vList3"/>
    <dgm:cxn modelId="{18BFFA15-10E7-42FC-8C8C-064F2B2B4508}" type="presParOf" srcId="{BDC1A7B1-F4C7-4F4F-996C-FB6D5E45FC4E}" destId="{4BEA8DEC-E7E1-47AE-B17A-088A085C1BCE}" srcOrd="3" destOrd="0" presId="urn:microsoft.com/office/officeart/2005/8/layout/vList3"/>
    <dgm:cxn modelId="{F8D0AEE7-65A2-4DD1-8CD6-80E0F9D382C1}" type="presParOf" srcId="{BDC1A7B1-F4C7-4F4F-996C-FB6D5E45FC4E}" destId="{88466A29-0A22-4BB3-8490-3EA8E16B4150}" srcOrd="4" destOrd="0" presId="urn:microsoft.com/office/officeart/2005/8/layout/vList3"/>
    <dgm:cxn modelId="{BF6B41AA-9BBD-40FE-B934-3074D0763655}" type="presParOf" srcId="{88466A29-0A22-4BB3-8490-3EA8E16B4150}" destId="{1F264F01-376C-4A56-B66C-E52B09F0A10E}" srcOrd="0" destOrd="0" presId="urn:microsoft.com/office/officeart/2005/8/layout/vList3"/>
    <dgm:cxn modelId="{AED7A4D1-92C7-49DB-B887-D9E0EA974773}" type="presParOf" srcId="{88466A29-0A22-4BB3-8490-3EA8E16B4150}" destId="{3854911E-7033-492E-BAE9-96AD6263FE4B}" srcOrd="1" destOrd="0" presId="urn:microsoft.com/office/officeart/2005/8/layout/vList3"/>
    <dgm:cxn modelId="{03E9EB85-14D6-4833-8E84-FD93218CB9D2}" type="presParOf" srcId="{BDC1A7B1-F4C7-4F4F-996C-FB6D5E45FC4E}" destId="{C0D7C229-F0F1-48D9-B532-A3F842119CCB}" srcOrd="5" destOrd="0" presId="urn:microsoft.com/office/officeart/2005/8/layout/vList3"/>
    <dgm:cxn modelId="{914AD4FE-1872-4F7A-8D22-954D5680A749}" type="presParOf" srcId="{BDC1A7B1-F4C7-4F4F-996C-FB6D5E45FC4E}" destId="{B09151C9-5DBE-4A57-9700-470968BC91AA}" srcOrd="6" destOrd="0" presId="urn:microsoft.com/office/officeart/2005/8/layout/vList3"/>
    <dgm:cxn modelId="{398E25E5-B326-4752-A979-E060157C1E11}" type="presParOf" srcId="{B09151C9-5DBE-4A57-9700-470968BC91AA}" destId="{0A3F8F7B-C06F-4881-B34A-BC8545B1DDC2}" srcOrd="0" destOrd="0" presId="urn:microsoft.com/office/officeart/2005/8/layout/vList3"/>
    <dgm:cxn modelId="{D35380C4-9B06-484A-980B-19193C173510}" type="presParOf" srcId="{B09151C9-5DBE-4A57-9700-470968BC91AA}" destId="{1298754E-D97B-49E2-98F8-11F965470BA4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BF3E67F-2917-4541-8012-92D0900215B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4A2BC56-2201-4F14-91C7-8E3E71593855}">
      <dgm:prSet phldrT="[Текст]" custT="1"/>
      <dgm:spPr/>
      <dgm:t>
        <a:bodyPr/>
        <a:lstStyle/>
        <a:p>
          <a:r>
            <a:rPr lang="ru-RU" sz="2400" dirty="0" err="1" smtClean="0">
              <a:latin typeface="Arial Black" pitchFamily="34" charset="0"/>
            </a:rPr>
            <a:t>Квест</a:t>
          </a:r>
          <a:r>
            <a:rPr lang="ru-RU" sz="2400" dirty="0" smtClean="0">
              <a:latin typeface="Arial Black" pitchFamily="34" charset="0"/>
            </a:rPr>
            <a:t> - игра</a:t>
          </a:r>
          <a:endParaRPr lang="ru-RU" sz="2400" dirty="0">
            <a:latin typeface="Arial Black" pitchFamily="34" charset="0"/>
          </a:endParaRPr>
        </a:p>
      </dgm:t>
    </dgm:pt>
    <dgm:pt modelId="{B9C3BA10-FF65-475B-A6FD-91161DCA110C}" type="parTrans" cxnId="{DE0B99A9-04A7-4A99-B6AF-ACE249BE6CB2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B2F73AE3-4067-4CF2-9EA5-6D48A49D8200}" type="sibTrans" cxnId="{DE0B99A9-04A7-4A99-B6AF-ACE249BE6CB2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6572274F-0935-4C2C-B5AF-3D0590A9B158}" type="pres">
      <dgm:prSet presAssocID="{CBF3E67F-2917-4541-8012-92D0900215B0}" presName="linearFlow" presStyleCnt="0">
        <dgm:presLayoutVars>
          <dgm:dir/>
          <dgm:resizeHandles val="exact"/>
        </dgm:presLayoutVars>
      </dgm:prSet>
      <dgm:spPr/>
    </dgm:pt>
    <dgm:pt modelId="{4390EE66-7F63-4070-9BC0-009424302BBB}" type="pres">
      <dgm:prSet presAssocID="{74A2BC56-2201-4F14-91C7-8E3E71593855}" presName="composite" presStyleCnt="0"/>
      <dgm:spPr/>
    </dgm:pt>
    <dgm:pt modelId="{CF12AB2F-E4FB-4711-BDFA-CA09411D18B9}" type="pres">
      <dgm:prSet presAssocID="{74A2BC56-2201-4F14-91C7-8E3E71593855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DD35C09-66A8-42A7-9190-8F2DA3D2FF86}" type="pres">
      <dgm:prSet presAssocID="{74A2BC56-2201-4F14-91C7-8E3E71593855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9365D2-68DE-4DE9-980D-278ABE533138}" type="presOf" srcId="{CBF3E67F-2917-4541-8012-92D0900215B0}" destId="{6572274F-0935-4C2C-B5AF-3D0590A9B158}" srcOrd="0" destOrd="0" presId="urn:microsoft.com/office/officeart/2005/8/layout/vList3"/>
    <dgm:cxn modelId="{85AC03CD-7081-4669-9DA8-0FED079E88BB}" type="presOf" srcId="{74A2BC56-2201-4F14-91C7-8E3E71593855}" destId="{FDD35C09-66A8-42A7-9190-8F2DA3D2FF86}" srcOrd="0" destOrd="0" presId="urn:microsoft.com/office/officeart/2005/8/layout/vList3"/>
    <dgm:cxn modelId="{DE0B99A9-04A7-4A99-B6AF-ACE249BE6CB2}" srcId="{CBF3E67F-2917-4541-8012-92D0900215B0}" destId="{74A2BC56-2201-4F14-91C7-8E3E71593855}" srcOrd="0" destOrd="0" parTransId="{B9C3BA10-FF65-475B-A6FD-91161DCA110C}" sibTransId="{B2F73AE3-4067-4CF2-9EA5-6D48A49D8200}"/>
    <dgm:cxn modelId="{25B2D51A-AE6A-4EC5-AE0A-0ECA8D0F5262}" type="presParOf" srcId="{6572274F-0935-4C2C-B5AF-3D0590A9B158}" destId="{4390EE66-7F63-4070-9BC0-009424302BBB}" srcOrd="0" destOrd="0" presId="urn:microsoft.com/office/officeart/2005/8/layout/vList3"/>
    <dgm:cxn modelId="{5FF6E590-A4E5-4DEA-84C9-6D5C6A169CE1}" type="presParOf" srcId="{4390EE66-7F63-4070-9BC0-009424302BBB}" destId="{CF12AB2F-E4FB-4711-BDFA-CA09411D18B9}" srcOrd="0" destOrd="0" presId="urn:microsoft.com/office/officeart/2005/8/layout/vList3"/>
    <dgm:cxn modelId="{F8EEF4B1-FA6C-4769-884F-49C230456AC8}" type="presParOf" srcId="{4390EE66-7F63-4070-9BC0-009424302BBB}" destId="{FDD35C09-66A8-42A7-9190-8F2DA3D2FF8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8E506F1-E7EB-4E81-8F7A-BD0BD6EB9133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C5CE2B-E07E-4E74-A791-A1E0F7E73A33}">
      <dgm:prSet phldrT="[Текст]" custT="1"/>
      <dgm:spPr/>
      <dgm:t>
        <a:bodyPr/>
        <a:lstStyle/>
        <a:p>
          <a:r>
            <a:rPr lang="ru-RU" sz="2400" dirty="0" smtClean="0">
              <a:latin typeface="Arial Black" pitchFamily="34" charset="0"/>
            </a:rPr>
            <a:t>После внедрения </a:t>
          </a:r>
          <a:r>
            <a:rPr lang="ru-RU" sz="2400" dirty="0" smtClean="0">
              <a:latin typeface="Arial Black" pitchFamily="34" charset="0"/>
            </a:rPr>
            <a:t>практики.</a:t>
          </a:r>
          <a:endParaRPr lang="ru-RU" sz="2800" dirty="0">
            <a:latin typeface="Arial Black" pitchFamily="34" charset="0"/>
          </a:endParaRPr>
        </a:p>
      </dgm:t>
    </dgm:pt>
    <dgm:pt modelId="{4B5FE499-AE2A-40BA-9BB0-B513CB603B6D}" type="parTrans" cxnId="{280FF9E8-3568-443F-BFB0-981B7DAD78DD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FABF14C5-EFA4-4C32-B2F5-5F9001D06A90}" type="sibTrans" cxnId="{280FF9E8-3568-443F-BFB0-981B7DAD78DD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D3CAE3E1-6159-446C-8ACE-2B8CFA859D3D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Увеличение количества жителей, информированных о проблемах туберкулёза и мерах его профилактики.</a:t>
          </a:r>
        </a:p>
      </dgm:t>
    </dgm:pt>
    <dgm:pt modelId="{1D3773AB-16F4-433B-976A-687E0A74EC8E}" type="parTrans" cxnId="{8E757BEF-A9AC-41D6-9EFA-2ED2043CA654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A6ACA734-CF7C-48B8-8A18-E368C1F3B1DA}" type="sibTrans" cxnId="{8E757BEF-A9AC-41D6-9EFA-2ED2043CA654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8507253C-0AEE-49A1-8ADA-47BF9213DC8C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Увеличение спектра профилактических мероприятий по туберкулёзу. Пропаганда позитивных примеров приверженности к здоровому образу жизни.</a:t>
          </a:r>
        </a:p>
        <a:p>
          <a:endParaRPr lang="ru-RU" sz="1000" dirty="0">
            <a:latin typeface="Arial Black" pitchFamily="34" charset="0"/>
          </a:endParaRPr>
        </a:p>
      </dgm:t>
    </dgm:pt>
    <dgm:pt modelId="{4E5FD1EC-B3F7-4B16-891D-26B8A82C9BCD}" type="parTrans" cxnId="{19C6290A-9730-4774-AD6C-A8D7A47B8728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57DA0C76-CBDB-4DFB-B920-5078F9A7A435}" type="sibTrans" cxnId="{19C6290A-9730-4774-AD6C-A8D7A47B8728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3CD708BA-BE1F-4208-A55F-F059563C9099}">
      <dgm:prSet custT="1"/>
      <dgm:spPr/>
      <dgm:t>
        <a:bodyPr/>
        <a:lstStyle/>
        <a:p>
          <a:r>
            <a:rPr lang="ru-RU" sz="1100" dirty="0" smtClean="0">
              <a:latin typeface="Arial Black" pitchFamily="34" charset="0"/>
            </a:rPr>
            <a:t>Расширение взаимодействия заинтересованных структур.</a:t>
          </a:r>
        </a:p>
        <a:p>
          <a:endParaRPr lang="ru-RU" sz="1000" dirty="0">
            <a:latin typeface="Arial Black" pitchFamily="34" charset="0"/>
          </a:endParaRPr>
        </a:p>
      </dgm:t>
    </dgm:pt>
    <dgm:pt modelId="{3185DC6E-275C-4709-AE98-6C4C24CE7629}" type="parTrans" cxnId="{E33B3589-ABC9-437F-A0FD-B99438D9F0FC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C8B205E9-17DB-4F86-99C5-A6C64C16BE99}" type="sibTrans" cxnId="{E33B3589-ABC9-437F-A0FD-B99438D9F0FC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2017FFE9-94F2-403A-8EB4-183F91616957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>
              <a:latin typeface="Arial Black" pitchFamily="34" charset="0"/>
            </a:rPr>
            <a:t>Общественное признание.</a:t>
          </a:r>
        </a:p>
        <a:p>
          <a:pPr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dirty="0">
            <a:latin typeface="Arial Black" pitchFamily="34" charset="0"/>
          </a:endParaRPr>
        </a:p>
      </dgm:t>
    </dgm:pt>
    <dgm:pt modelId="{BA18F43A-CE0E-4BC5-8B08-F3EBFD0F16A8}" type="parTrans" cxnId="{C7D4EA8B-DF39-4655-9CF8-5BAD2D5B98F7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06DC18C9-8119-46B3-943C-9D0EC76231C4}" type="sibTrans" cxnId="{C7D4EA8B-DF39-4655-9CF8-5BAD2D5B98F7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851FDD53-FC10-4996-BDE8-53628FA7D8C2}" type="pres">
      <dgm:prSet presAssocID="{78E506F1-E7EB-4E81-8F7A-BD0BD6EB913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43EAA8D-B817-4A59-8852-05663F66331E}" type="pres">
      <dgm:prSet presAssocID="{E3C5CE2B-E07E-4E74-A791-A1E0F7E73A33}" presName="vertOne" presStyleCnt="0"/>
      <dgm:spPr/>
    </dgm:pt>
    <dgm:pt modelId="{3537BF5D-B723-4754-8114-E304E429AE86}" type="pres">
      <dgm:prSet presAssocID="{E3C5CE2B-E07E-4E74-A791-A1E0F7E73A33}" presName="txOne" presStyleLbl="node0" presStyleIdx="0" presStyleCnt="1" custScaleX="78207" custScaleY="19142" custLinFactNeighborX="8363" custLinFactNeighborY="123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AA7E39-6281-412A-8C7F-5CD8FD8CCD08}" type="pres">
      <dgm:prSet presAssocID="{E3C5CE2B-E07E-4E74-A791-A1E0F7E73A33}" presName="parTransOne" presStyleCnt="0"/>
      <dgm:spPr/>
    </dgm:pt>
    <dgm:pt modelId="{CDF24D34-53C4-436F-9F8E-09077CBC77CE}" type="pres">
      <dgm:prSet presAssocID="{E3C5CE2B-E07E-4E74-A791-A1E0F7E73A33}" presName="horzOne" presStyleCnt="0"/>
      <dgm:spPr/>
    </dgm:pt>
    <dgm:pt modelId="{12CE0615-D3C1-4958-A727-1CE14D2E63E0}" type="pres">
      <dgm:prSet presAssocID="{D3CAE3E1-6159-446C-8ACE-2B8CFA859D3D}" presName="vertTwo" presStyleCnt="0"/>
      <dgm:spPr/>
    </dgm:pt>
    <dgm:pt modelId="{A7F66346-A855-426E-99D4-EEA5E1DBB923}" type="pres">
      <dgm:prSet presAssocID="{D3CAE3E1-6159-446C-8ACE-2B8CFA859D3D}" presName="txTwo" presStyleLbl="node2" presStyleIdx="0" presStyleCnt="4" custScaleX="143314" custScaleY="47519" custLinFactNeighborX="78829" custLinFactNeighborY="-58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46DC03-8174-42A3-959F-5A0EFB355AA6}" type="pres">
      <dgm:prSet presAssocID="{D3CAE3E1-6159-446C-8ACE-2B8CFA859D3D}" presName="horzTwo" presStyleCnt="0"/>
      <dgm:spPr/>
    </dgm:pt>
    <dgm:pt modelId="{088BED37-BDF5-43B4-8F79-BDBCD8C70F80}" type="pres">
      <dgm:prSet presAssocID="{A6ACA734-CF7C-48B8-8A18-E368C1F3B1DA}" presName="sibSpaceTwo" presStyleCnt="0"/>
      <dgm:spPr/>
    </dgm:pt>
    <dgm:pt modelId="{85C85E0B-982E-4460-B604-17BB2DDCF67A}" type="pres">
      <dgm:prSet presAssocID="{8507253C-0AEE-49A1-8ADA-47BF9213DC8C}" presName="vertTwo" presStyleCnt="0"/>
      <dgm:spPr/>
    </dgm:pt>
    <dgm:pt modelId="{E1FB1080-5A28-4A65-95F9-72CB3535E4B0}" type="pres">
      <dgm:prSet presAssocID="{8507253C-0AEE-49A1-8ADA-47BF9213DC8C}" presName="txTwo" presStyleLbl="node2" presStyleIdx="1" presStyleCnt="4" custScaleX="112702" custScaleY="67663" custLinFactNeighborX="73395" custLinFactNeighborY="-26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11F0D3-7BEF-42FC-BE6F-653CF805FD07}" type="pres">
      <dgm:prSet presAssocID="{8507253C-0AEE-49A1-8ADA-47BF9213DC8C}" presName="horzTwo" presStyleCnt="0"/>
      <dgm:spPr/>
    </dgm:pt>
    <dgm:pt modelId="{B120E968-FFA4-4A0F-AA50-B5DE7B8729F5}" type="pres">
      <dgm:prSet presAssocID="{57DA0C76-CBDB-4DFB-B920-5078F9A7A435}" presName="sibSpaceTwo" presStyleCnt="0"/>
      <dgm:spPr/>
    </dgm:pt>
    <dgm:pt modelId="{1574ECFE-616E-4B57-B95C-6771E5CEBB79}" type="pres">
      <dgm:prSet presAssocID="{3CD708BA-BE1F-4208-A55F-F059563C9099}" presName="vertTwo" presStyleCnt="0"/>
      <dgm:spPr/>
    </dgm:pt>
    <dgm:pt modelId="{36B7D2B2-81EB-4CCD-98EB-99976CCC2B84}" type="pres">
      <dgm:prSet presAssocID="{3CD708BA-BE1F-4208-A55F-F059563C9099}" presName="txTwo" presStyleLbl="node2" presStyleIdx="2" presStyleCnt="4" custScaleX="135049" custScaleY="43490" custLinFactNeighborX="96153" custLinFactNeighborY="-74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66BF46-DE20-4362-A15D-590F7C02EA89}" type="pres">
      <dgm:prSet presAssocID="{3CD708BA-BE1F-4208-A55F-F059563C9099}" presName="horzTwo" presStyleCnt="0"/>
      <dgm:spPr/>
    </dgm:pt>
    <dgm:pt modelId="{554AD7E9-0DF0-4569-B59C-5FE179C62843}" type="pres">
      <dgm:prSet presAssocID="{C8B205E9-17DB-4F86-99C5-A6C64C16BE99}" presName="sibSpaceTwo" presStyleCnt="0"/>
      <dgm:spPr/>
    </dgm:pt>
    <dgm:pt modelId="{54CAF649-7F5C-436E-93BE-FCF82CD3F5C8}" type="pres">
      <dgm:prSet presAssocID="{2017FFE9-94F2-403A-8EB4-183F91616957}" presName="vertTwo" presStyleCnt="0"/>
      <dgm:spPr/>
    </dgm:pt>
    <dgm:pt modelId="{841B6BE6-1810-4B24-A7A0-2F5B72E4D474}" type="pres">
      <dgm:prSet presAssocID="{2017FFE9-94F2-403A-8EB4-183F91616957}" presName="txTwo" presStyleLbl="node2" presStyleIdx="3" presStyleCnt="4" custScaleX="115525" custScaleY="31404" custLinFactNeighborX="-63521" custLinFactNeighborY="330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8E04EE-131C-49A0-A453-488D388C4CCA}" type="pres">
      <dgm:prSet presAssocID="{2017FFE9-94F2-403A-8EB4-183F91616957}" presName="horzTwo" presStyleCnt="0"/>
      <dgm:spPr/>
    </dgm:pt>
  </dgm:ptLst>
  <dgm:cxnLst>
    <dgm:cxn modelId="{C7D4EA8B-DF39-4655-9CF8-5BAD2D5B98F7}" srcId="{E3C5CE2B-E07E-4E74-A791-A1E0F7E73A33}" destId="{2017FFE9-94F2-403A-8EB4-183F91616957}" srcOrd="3" destOrd="0" parTransId="{BA18F43A-CE0E-4BC5-8B08-F3EBFD0F16A8}" sibTransId="{06DC18C9-8119-46B3-943C-9D0EC76231C4}"/>
    <dgm:cxn modelId="{DCD098CC-9B1D-4FEC-9A03-FC724D839AD6}" type="presOf" srcId="{8507253C-0AEE-49A1-8ADA-47BF9213DC8C}" destId="{E1FB1080-5A28-4A65-95F9-72CB3535E4B0}" srcOrd="0" destOrd="0" presId="urn:microsoft.com/office/officeart/2005/8/layout/hierarchy4"/>
    <dgm:cxn modelId="{D82DAE22-B834-479E-BD93-6FB805DA9D86}" type="presOf" srcId="{D3CAE3E1-6159-446C-8ACE-2B8CFA859D3D}" destId="{A7F66346-A855-426E-99D4-EEA5E1DBB923}" srcOrd="0" destOrd="0" presId="urn:microsoft.com/office/officeart/2005/8/layout/hierarchy4"/>
    <dgm:cxn modelId="{A357DA8A-0416-4F56-A7EB-6D1B27A8E182}" type="presOf" srcId="{E3C5CE2B-E07E-4E74-A791-A1E0F7E73A33}" destId="{3537BF5D-B723-4754-8114-E304E429AE86}" srcOrd="0" destOrd="0" presId="urn:microsoft.com/office/officeart/2005/8/layout/hierarchy4"/>
    <dgm:cxn modelId="{9A301862-4CF9-4FE7-8CD3-F9442105E8B7}" type="presOf" srcId="{3CD708BA-BE1F-4208-A55F-F059563C9099}" destId="{36B7D2B2-81EB-4CCD-98EB-99976CCC2B84}" srcOrd="0" destOrd="0" presId="urn:microsoft.com/office/officeart/2005/8/layout/hierarchy4"/>
    <dgm:cxn modelId="{54E0B2CB-7B6A-49F8-833A-785DDC3E1EF9}" type="presOf" srcId="{78E506F1-E7EB-4E81-8F7A-BD0BD6EB9133}" destId="{851FDD53-FC10-4996-BDE8-53628FA7D8C2}" srcOrd="0" destOrd="0" presId="urn:microsoft.com/office/officeart/2005/8/layout/hierarchy4"/>
    <dgm:cxn modelId="{DBE6970C-F9C0-4A50-B792-FD26AFB7B197}" type="presOf" srcId="{2017FFE9-94F2-403A-8EB4-183F91616957}" destId="{841B6BE6-1810-4B24-A7A0-2F5B72E4D474}" srcOrd="0" destOrd="0" presId="urn:microsoft.com/office/officeart/2005/8/layout/hierarchy4"/>
    <dgm:cxn modelId="{280FF9E8-3568-443F-BFB0-981B7DAD78DD}" srcId="{78E506F1-E7EB-4E81-8F7A-BD0BD6EB9133}" destId="{E3C5CE2B-E07E-4E74-A791-A1E0F7E73A33}" srcOrd="0" destOrd="0" parTransId="{4B5FE499-AE2A-40BA-9BB0-B513CB603B6D}" sibTransId="{FABF14C5-EFA4-4C32-B2F5-5F9001D06A90}"/>
    <dgm:cxn modelId="{8E757BEF-A9AC-41D6-9EFA-2ED2043CA654}" srcId="{E3C5CE2B-E07E-4E74-A791-A1E0F7E73A33}" destId="{D3CAE3E1-6159-446C-8ACE-2B8CFA859D3D}" srcOrd="0" destOrd="0" parTransId="{1D3773AB-16F4-433B-976A-687E0A74EC8E}" sibTransId="{A6ACA734-CF7C-48B8-8A18-E368C1F3B1DA}"/>
    <dgm:cxn modelId="{E33B3589-ABC9-437F-A0FD-B99438D9F0FC}" srcId="{E3C5CE2B-E07E-4E74-A791-A1E0F7E73A33}" destId="{3CD708BA-BE1F-4208-A55F-F059563C9099}" srcOrd="2" destOrd="0" parTransId="{3185DC6E-275C-4709-AE98-6C4C24CE7629}" sibTransId="{C8B205E9-17DB-4F86-99C5-A6C64C16BE99}"/>
    <dgm:cxn modelId="{19C6290A-9730-4774-AD6C-A8D7A47B8728}" srcId="{E3C5CE2B-E07E-4E74-A791-A1E0F7E73A33}" destId="{8507253C-0AEE-49A1-8ADA-47BF9213DC8C}" srcOrd="1" destOrd="0" parTransId="{4E5FD1EC-B3F7-4B16-891D-26B8A82C9BCD}" sibTransId="{57DA0C76-CBDB-4DFB-B920-5078F9A7A435}"/>
    <dgm:cxn modelId="{B1F7DF1B-ECCB-4DF8-ADEA-98BC3D309B6A}" type="presParOf" srcId="{851FDD53-FC10-4996-BDE8-53628FA7D8C2}" destId="{243EAA8D-B817-4A59-8852-05663F66331E}" srcOrd="0" destOrd="0" presId="urn:microsoft.com/office/officeart/2005/8/layout/hierarchy4"/>
    <dgm:cxn modelId="{C96B2C6C-864F-4ABE-BFB8-EBE4E7B0D5B5}" type="presParOf" srcId="{243EAA8D-B817-4A59-8852-05663F66331E}" destId="{3537BF5D-B723-4754-8114-E304E429AE86}" srcOrd="0" destOrd="0" presId="urn:microsoft.com/office/officeart/2005/8/layout/hierarchy4"/>
    <dgm:cxn modelId="{CC918ADC-C9D0-4ECC-896C-563C8932002F}" type="presParOf" srcId="{243EAA8D-B817-4A59-8852-05663F66331E}" destId="{33AA7E39-6281-412A-8C7F-5CD8FD8CCD08}" srcOrd="1" destOrd="0" presId="urn:microsoft.com/office/officeart/2005/8/layout/hierarchy4"/>
    <dgm:cxn modelId="{18F21C40-AC59-496C-A102-15A43031400B}" type="presParOf" srcId="{243EAA8D-B817-4A59-8852-05663F66331E}" destId="{CDF24D34-53C4-436F-9F8E-09077CBC77CE}" srcOrd="2" destOrd="0" presId="urn:microsoft.com/office/officeart/2005/8/layout/hierarchy4"/>
    <dgm:cxn modelId="{E58FEF6E-013C-4397-BF72-57724DF0D273}" type="presParOf" srcId="{CDF24D34-53C4-436F-9F8E-09077CBC77CE}" destId="{12CE0615-D3C1-4958-A727-1CE14D2E63E0}" srcOrd="0" destOrd="0" presId="urn:microsoft.com/office/officeart/2005/8/layout/hierarchy4"/>
    <dgm:cxn modelId="{2BAD25D4-1B06-4EDD-AD30-DEF6973DABA4}" type="presParOf" srcId="{12CE0615-D3C1-4958-A727-1CE14D2E63E0}" destId="{A7F66346-A855-426E-99D4-EEA5E1DBB923}" srcOrd="0" destOrd="0" presId="urn:microsoft.com/office/officeart/2005/8/layout/hierarchy4"/>
    <dgm:cxn modelId="{C5670D11-54BD-4967-BB83-BF9A2C0D4ABE}" type="presParOf" srcId="{12CE0615-D3C1-4958-A727-1CE14D2E63E0}" destId="{9646DC03-8174-42A3-959F-5A0EFB355AA6}" srcOrd="1" destOrd="0" presId="urn:microsoft.com/office/officeart/2005/8/layout/hierarchy4"/>
    <dgm:cxn modelId="{3988C8A9-81C1-44AF-835F-709CB5124A23}" type="presParOf" srcId="{CDF24D34-53C4-436F-9F8E-09077CBC77CE}" destId="{088BED37-BDF5-43B4-8F79-BDBCD8C70F80}" srcOrd="1" destOrd="0" presId="urn:microsoft.com/office/officeart/2005/8/layout/hierarchy4"/>
    <dgm:cxn modelId="{27FD5666-ACA1-4AFE-8A53-A21390F57779}" type="presParOf" srcId="{CDF24D34-53C4-436F-9F8E-09077CBC77CE}" destId="{85C85E0B-982E-4460-B604-17BB2DDCF67A}" srcOrd="2" destOrd="0" presId="urn:microsoft.com/office/officeart/2005/8/layout/hierarchy4"/>
    <dgm:cxn modelId="{AB9D0346-5398-43AC-BDCD-76CC058CCC26}" type="presParOf" srcId="{85C85E0B-982E-4460-B604-17BB2DDCF67A}" destId="{E1FB1080-5A28-4A65-95F9-72CB3535E4B0}" srcOrd="0" destOrd="0" presId="urn:microsoft.com/office/officeart/2005/8/layout/hierarchy4"/>
    <dgm:cxn modelId="{4251FED9-93C3-487A-B4FF-4FF686870F12}" type="presParOf" srcId="{85C85E0B-982E-4460-B604-17BB2DDCF67A}" destId="{6D11F0D3-7BEF-42FC-BE6F-653CF805FD07}" srcOrd="1" destOrd="0" presId="urn:microsoft.com/office/officeart/2005/8/layout/hierarchy4"/>
    <dgm:cxn modelId="{7B06CAFE-448A-4785-B95E-72EB959C74AC}" type="presParOf" srcId="{CDF24D34-53C4-436F-9F8E-09077CBC77CE}" destId="{B120E968-FFA4-4A0F-AA50-B5DE7B8729F5}" srcOrd="3" destOrd="0" presId="urn:microsoft.com/office/officeart/2005/8/layout/hierarchy4"/>
    <dgm:cxn modelId="{10DD1AD9-6F01-4A13-8179-5A893B1CB683}" type="presParOf" srcId="{CDF24D34-53C4-436F-9F8E-09077CBC77CE}" destId="{1574ECFE-616E-4B57-B95C-6771E5CEBB79}" srcOrd="4" destOrd="0" presId="urn:microsoft.com/office/officeart/2005/8/layout/hierarchy4"/>
    <dgm:cxn modelId="{C2C7365B-A20A-4A89-88B6-2DA737E7E8E9}" type="presParOf" srcId="{1574ECFE-616E-4B57-B95C-6771E5CEBB79}" destId="{36B7D2B2-81EB-4CCD-98EB-99976CCC2B84}" srcOrd="0" destOrd="0" presId="urn:microsoft.com/office/officeart/2005/8/layout/hierarchy4"/>
    <dgm:cxn modelId="{EE93CA95-72A8-42EF-8D78-78104968F388}" type="presParOf" srcId="{1574ECFE-616E-4B57-B95C-6771E5CEBB79}" destId="{E766BF46-DE20-4362-A15D-590F7C02EA89}" srcOrd="1" destOrd="0" presId="urn:microsoft.com/office/officeart/2005/8/layout/hierarchy4"/>
    <dgm:cxn modelId="{C87BD417-E3D9-4A70-BC30-52B25BD759EE}" type="presParOf" srcId="{CDF24D34-53C4-436F-9F8E-09077CBC77CE}" destId="{554AD7E9-0DF0-4569-B59C-5FE179C62843}" srcOrd="5" destOrd="0" presId="urn:microsoft.com/office/officeart/2005/8/layout/hierarchy4"/>
    <dgm:cxn modelId="{5713A693-37FC-4708-8F58-42F68FD719A0}" type="presParOf" srcId="{CDF24D34-53C4-436F-9F8E-09077CBC77CE}" destId="{54CAF649-7F5C-436E-93BE-FCF82CD3F5C8}" srcOrd="6" destOrd="0" presId="urn:microsoft.com/office/officeart/2005/8/layout/hierarchy4"/>
    <dgm:cxn modelId="{CF7642E0-E321-4F77-9B72-85391C24A7CB}" type="presParOf" srcId="{54CAF649-7F5C-436E-93BE-FCF82CD3F5C8}" destId="{841B6BE6-1810-4B24-A7A0-2F5B72E4D474}" srcOrd="0" destOrd="0" presId="urn:microsoft.com/office/officeart/2005/8/layout/hierarchy4"/>
    <dgm:cxn modelId="{4880DA06-C0D4-4A45-8656-FA10F363BC00}" type="presParOf" srcId="{54CAF649-7F5C-436E-93BE-FCF82CD3F5C8}" destId="{E18E04EE-131C-49A0-A453-488D388C4CC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DC309DE-7050-4409-8597-0F52FF13D242}" type="doc">
      <dgm:prSet loTypeId="urn:microsoft.com/office/officeart/2005/8/layout/lProcess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3BE1E2E-F3CC-45C7-BB0B-EC8BE50AAF53}">
      <dgm:prSet phldrT="[Текст]" custT="1"/>
      <dgm:spPr/>
      <dgm:t>
        <a:bodyPr/>
        <a:lstStyle/>
        <a:p>
          <a:r>
            <a:rPr lang="ru-RU" sz="2000" dirty="0" smtClean="0">
              <a:latin typeface="Arial Black" pitchFamily="34" charset="0"/>
            </a:rPr>
            <a:t>До внедрения </a:t>
          </a:r>
          <a:r>
            <a:rPr lang="ru-RU" sz="2000" dirty="0" smtClean="0">
              <a:latin typeface="Arial Black" pitchFamily="34" charset="0"/>
            </a:rPr>
            <a:t>практики.</a:t>
          </a:r>
          <a:endParaRPr lang="ru-RU" sz="2000" dirty="0"/>
        </a:p>
      </dgm:t>
    </dgm:pt>
    <dgm:pt modelId="{0D1A7EC9-0F2E-4CA8-BDC0-61B48E6E0E25}" type="parTrans" cxnId="{BF223897-D817-4CF3-BDF2-FA9512C8381F}">
      <dgm:prSet/>
      <dgm:spPr/>
      <dgm:t>
        <a:bodyPr/>
        <a:lstStyle/>
        <a:p>
          <a:endParaRPr lang="ru-RU"/>
        </a:p>
      </dgm:t>
    </dgm:pt>
    <dgm:pt modelId="{453E1287-BAE0-43AF-8551-C63EC5F48E49}" type="sibTrans" cxnId="{BF223897-D817-4CF3-BDF2-FA9512C8381F}">
      <dgm:prSet/>
      <dgm:spPr/>
      <dgm:t>
        <a:bodyPr/>
        <a:lstStyle/>
        <a:p>
          <a:endParaRPr lang="ru-RU"/>
        </a:p>
      </dgm:t>
    </dgm:pt>
    <dgm:pt modelId="{D9F29B6F-CAC0-4099-AEC9-70DAD789B92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latin typeface="Arial Black" pitchFamily="34" charset="0"/>
            </a:rPr>
            <a:t>Нехватка социальных мероприятий, направленных на привлечение внимание населения к проблеме туберкулёза, информированность населения о мерах его профилактики. </a:t>
          </a:r>
        </a:p>
        <a:p>
          <a:pPr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A6365980-EB7A-49C8-A0E1-8D524D88528A}" type="parTrans" cxnId="{76AFF750-AF9F-4E90-9BC2-43C09551D846}">
      <dgm:prSet/>
      <dgm:spPr/>
      <dgm:t>
        <a:bodyPr/>
        <a:lstStyle/>
        <a:p>
          <a:endParaRPr lang="ru-RU"/>
        </a:p>
      </dgm:t>
    </dgm:pt>
    <dgm:pt modelId="{52720256-05D8-464B-8775-7C05C2A22ECF}" type="sibTrans" cxnId="{76AFF750-AF9F-4E90-9BC2-43C09551D846}">
      <dgm:prSet/>
      <dgm:spPr/>
      <dgm:t>
        <a:bodyPr/>
        <a:lstStyle/>
        <a:p>
          <a:endParaRPr lang="ru-RU"/>
        </a:p>
      </dgm:t>
    </dgm:pt>
    <dgm:pt modelId="{C05A9954-BF2D-43BC-8C5C-3234B8AB4B68}" type="pres">
      <dgm:prSet presAssocID="{9DC309DE-7050-4409-8597-0F52FF13D24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1078E0-8CB6-4EFE-9E1D-D952BB524512}" type="pres">
      <dgm:prSet presAssocID="{33BE1E2E-F3CC-45C7-BB0B-EC8BE50AAF53}" presName="vertFlow" presStyleCnt="0"/>
      <dgm:spPr/>
    </dgm:pt>
    <dgm:pt modelId="{3B23AB92-6551-4D3B-88F9-9524C08F756C}" type="pres">
      <dgm:prSet presAssocID="{33BE1E2E-F3CC-45C7-BB0B-EC8BE50AAF53}" presName="header" presStyleLbl="node1" presStyleIdx="0" presStyleCnt="1" custScaleX="488118" custScaleY="470332" custLinFactY="-100000" custLinFactNeighborX="-18399" custLinFactNeighborY="-155486"/>
      <dgm:spPr/>
      <dgm:t>
        <a:bodyPr/>
        <a:lstStyle/>
        <a:p>
          <a:endParaRPr lang="ru-RU"/>
        </a:p>
      </dgm:t>
    </dgm:pt>
    <dgm:pt modelId="{D37166D6-8305-496E-B34A-94591CEDD1BB}" type="pres">
      <dgm:prSet presAssocID="{A6365980-EB7A-49C8-A0E1-8D524D88528A}" presName="parTrans" presStyleLbl="sibTrans2D1" presStyleIdx="0" presStyleCnt="1"/>
      <dgm:spPr/>
      <dgm:t>
        <a:bodyPr/>
        <a:lstStyle/>
        <a:p>
          <a:endParaRPr lang="ru-RU"/>
        </a:p>
      </dgm:t>
    </dgm:pt>
    <dgm:pt modelId="{FF5F4CBF-8802-477D-9522-7BB334B328CB}" type="pres">
      <dgm:prSet presAssocID="{D9F29B6F-CAC0-4099-AEC9-70DAD789B925}" presName="child" presStyleLbl="alignAccFollowNode1" presStyleIdx="0" presStyleCnt="1" custScaleX="488118" custScaleY="13214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54BD56-28B4-461A-8D82-0A1A400C27D3}" type="presOf" srcId="{33BE1E2E-F3CC-45C7-BB0B-EC8BE50AAF53}" destId="{3B23AB92-6551-4D3B-88F9-9524C08F756C}" srcOrd="0" destOrd="0" presId="urn:microsoft.com/office/officeart/2005/8/layout/lProcess1"/>
    <dgm:cxn modelId="{3F63B66B-1590-46FA-8502-E86555C3EDC0}" type="presOf" srcId="{9DC309DE-7050-4409-8597-0F52FF13D242}" destId="{C05A9954-BF2D-43BC-8C5C-3234B8AB4B68}" srcOrd="0" destOrd="0" presId="urn:microsoft.com/office/officeart/2005/8/layout/lProcess1"/>
    <dgm:cxn modelId="{702FEB25-AE33-4A6D-9023-235D2D77C45D}" type="presOf" srcId="{A6365980-EB7A-49C8-A0E1-8D524D88528A}" destId="{D37166D6-8305-496E-B34A-94591CEDD1BB}" srcOrd="0" destOrd="0" presId="urn:microsoft.com/office/officeart/2005/8/layout/lProcess1"/>
    <dgm:cxn modelId="{BF223897-D817-4CF3-BDF2-FA9512C8381F}" srcId="{9DC309DE-7050-4409-8597-0F52FF13D242}" destId="{33BE1E2E-F3CC-45C7-BB0B-EC8BE50AAF53}" srcOrd="0" destOrd="0" parTransId="{0D1A7EC9-0F2E-4CA8-BDC0-61B48E6E0E25}" sibTransId="{453E1287-BAE0-43AF-8551-C63EC5F48E49}"/>
    <dgm:cxn modelId="{76AFF750-AF9F-4E90-9BC2-43C09551D846}" srcId="{33BE1E2E-F3CC-45C7-BB0B-EC8BE50AAF53}" destId="{D9F29B6F-CAC0-4099-AEC9-70DAD789B925}" srcOrd="0" destOrd="0" parTransId="{A6365980-EB7A-49C8-A0E1-8D524D88528A}" sibTransId="{52720256-05D8-464B-8775-7C05C2A22ECF}"/>
    <dgm:cxn modelId="{2B4AE289-951A-4D08-9A57-C11D0619F556}" type="presOf" srcId="{D9F29B6F-CAC0-4099-AEC9-70DAD789B925}" destId="{FF5F4CBF-8802-477D-9522-7BB334B328CB}" srcOrd="0" destOrd="0" presId="urn:microsoft.com/office/officeart/2005/8/layout/lProcess1"/>
    <dgm:cxn modelId="{59E8F605-9CA6-4783-AC89-343FF19D90F2}" type="presParOf" srcId="{C05A9954-BF2D-43BC-8C5C-3234B8AB4B68}" destId="{2B1078E0-8CB6-4EFE-9E1D-D952BB524512}" srcOrd="0" destOrd="0" presId="urn:microsoft.com/office/officeart/2005/8/layout/lProcess1"/>
    <dgm:cxn modelId="{7E112878-715D-4EDA-A541-E5E4F7B364B8}" type="presParOf" srcId="{2B1078E0-8CB6-4EFE-9E1D-D952BB524512}" destId="{3B23AB92-6551-4D3B-88F9-9524C08F756C}" srcOrd="0" destOrd="0" presId="urn:microsoft.com/office/officeart/2005/8/layout/lProcess1"/>
    <dgm:cxn modelId="{71C7FCBC-B9E3-40BB-A6DC-22FBB3E2C0FC}" type="presParOf" srcId="{2B1078E0-8CB6-4EFE-9E1D-D952BB524512}" destId="{D37166D6-8305-496E-B34A-94591CEDD1BB}" srcOrd="1" destOrd="0" presId="urn:microsoft.com/office/officeart/2005/8/layout/lProcess1"/>
    <dgm:cxn modelId="{5AA66977-B7BC-4D41-A86D-A9C97777C239}" type="presParOf" srcId="{2B1078E0-8CB6-4EFE-9E1D-D952BB524512}" destId="{FF5F4CBF-8802-477D-9522-7BB334B328CB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CC1958B-1D73-4F6D-8562-AAD7E2D86785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</dgm:pt>
    <dgm:pt modelId="{98B38AC1-641C-4218-B259-40BA657F0E8C}">
      <dgm:prSet phldrT="[Текст]" custT="1"/>
      <dgm:spPr/>
      <dgm:t>
        <a:bodyPr/>
        <a:lstStyle/>
        <a:p>
          <a:r>
            <a:rPr lang="ru-RU" sz="1400" dirty="0" smtClean="0">
              <a:latin typeface="Arial Black" pitchFamily="34" charset="0"/>
            </a:rPr>
            <a:t>Повышение информационной грамотности по вопросам сохранения и укрепления собственного здоровья, принятия его как жизненной ценности, формирование внутренней потребности к здоровому образу жизни.</a:t>
          </a:r>
          <a:endParaRPr lang="ru-RU" sz="1400" dirty="0">
            <a:latin typeface="Arial Black" pitchFamily="34" charset="0"/>
          </a:endParaRPr>
        </a:p>
      </dgm:t>
    </dgm:pt>
    <dgm:pt modelId="{450467A3-3C8D-4364-8B19-F9118B8A441D}" type="parTrans" cxnId="{0337E57E-0D45-4962-BC41-CAE942FB4F57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201E4F0F-939F-4570-88B8-F89EBF7A7CA9}" type="sibTrans" cxnId="{0337E57E-0D45-4962-BC41-CAE942FB4F57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676CEBD9-988B-49F4-AFE1-8BBC66032790}">
      <dgm:prSet phldrT="[Текст]" custT="1"/>
      <dgm:spPr/>
      <dgm:t>
        <a:bodyPr/>
        <a:lstStyle/>
        <a:p>
          <a:r>
            <a:rPr lang="ru-RU" sz="1400" dirty="0" smtClean="0">
              <a:latin typeface="Arial Black" pitchFamily="34" charset="0"/>
            </a:rPr>
            <a:t>Привлечение  внимания к проблеме заболевания туберкулёзом;</a:t>
          </a:r>
        </a:p>
        <a:p>
          <a:r>
            <a:rPr lang="ru-RU" sz="1400" dirty="0" smtClean="0">
              <a:latin typeface="Arial Black" pitchFamily="34" charset="0"/>
            </a:rPr>
            <a:t>повышение информационной грамотности по вопросам его профилактики.</a:t>
          </a:r>
          <a:endParaRPr lang="ru-RU" sz="1400" dirty="0">
            <a:latin typeface="Arial Black" pitchFamily="34" charset="0"/>
          </a:endParaRPr>
        </a:p>
      </dgm:t>
    </dgm:pt>
    <dgm:pt modelId="{BDECA21B-AA78-4B71-AFDB-E937A96061B4}" type="parTrans" cxnId="{31CC139C-60B1-44AE-B9CC-90443616220D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821BE539-CA2C-4473-8669-EB0F9A5627CA}" type="sibTrans" cxnId="{31CC139C-60B1-44AE-B9CC-90443616220D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C3EFBC32-5316-45B9-BA09-F583B4657C44}">
      <dgm:prSet phldrT="[Текст]" custT="1"/>
      <dgm:spPr/>
      <dgm:t>
        <a:bodyPr/>
        <a:lstStyle/>
        <a:p>
          <a:r>
            <a:rPr lang="ru-RU" sz="1400" dirty="0" smtClean="0">
              <a:latin typeface="Arial Black" pitchFamily="34" charset="0"/>
            </a:rPr>
            <a:t>Расширение спектра профилактических мероприятий по туберкулёзу.</a:t>
          </a:r>
          <a:endParaRPr lang="ru-RU" sz="1400" dirty="0">
            <a:latin typeface="Arial Black" pitchFamily="34" charset="0"/>
          </a:endParaRPr>
        </a:p>
      </dgm:t>
    </dgm:pt>
    <dgm:pt modelId="{1EB6169A-9292-426A-BB9F-AF194E5927E1}" type="parTrans" cxnId="{19C86244-CDCC-4971-9E24-0B5BC63DC529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4A6BF647-95B0-4F07-AC5C-D044FEF37E77}" type="sibTrans" cxnId="{19C86244-CDCC-4971-9E24-0B5BC63DC529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F94DCED3-D9F8-4BE3-8362-1A123A9C1946}" type="pres">
      <dgm:prSet presAssocID="{ECC1958B-1D73-4F6D-8562-AAD7E2D86785}" presName="Name0" presStyleCnt="0">
        <dgm:presLayoutVars>
          <dgm:dir/>
          <dgm:resizeHandles val="exact"/>
        </dgm:presLayoutVars>
      </dgm:prSet>
      <dgm:spPr/>
    </dgm:pt>
    <dgm:pt modelId="{71F78373-689F-426B-A17C-40368BF45E15}" type="pres">
      <dgm:prSet presAssocID="{ECC1958B-1D73-4F6D-8562-AAD7E2D86785}" presName="bkgdShp" presStyleLbl="alignAccFollowNode1" presStyleIdx="0" presStyleCnt="1"/>
      <dgm:spPr/>
    </dgm:pt>
    <dgm:pt modelId="{0F42419A-374F-4934-A7B9-6EC40C9C86A5}" type="pres">
      <dgm:prSet presAssocID="{ECC1958B-1D73-4F6D-8562-AAD7E2D86785}" presName="linComp" presStyleCnt="0"/>
      <dgm:spPr/>
    </dgm:pt>
    <dgm:pt modelId="{348174E0-1735-4CD3-8465-1CFB4517D923}" type="pres">
      <dgm:prSet presAssocID="{98B38AC1-641C-4218-B259-40BA657F0E8C}" presName="compNode" presStyleCnt="0"/>
      <dgm:spPr/>
    </dgm:pt>
    <dgm:pt modelId="{F78492D7-5034-498A-A6D6-25130F5B62D0}" type="pres">
      <dgm:prSet presAssocID="{98B38AC1-641C-4218-B259-40BA657F0E8C}" presName="node" presStyleLbl="node1" presStyleIdx="0" presStyleCnt="3" custScaleX="124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F9A5E-8216-4C53-8201-E9A2338CED9E}" type="pres">
      <dgm:prSet presAssocID="{98B38AC1-641C-4218-B259-40BA657F0E8C}" presName="invisiNode" presStyleLbl="node1" presStyleIdx="0" presStyleCnt="3"/>
      <dgm:spPr/>
    </dgm:pt>
    <dgm:pt modelId="{5914F366-4652-4881-A9F8-03EDA6FCD6C8}" type="pres">
      <dgm:prSet presAssocID="{98B38AC1-641C-4218-B259-40BA657F0E8C}" presName="imagNode" presStyleLbl="fgImgPlace1" presStyleIdx="0" presStyleCnt="3" custScaleY="11459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C7E2EA-E860-4F17-B98E-722896E18EA3}" type="pres">
      <dgm:prSet presAssocID="{201E4F0F-939F-4570-88B8-F89EBF7A7CA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294E6DF-C3C6-4414-B397-AC53B264BC88}" type="pres">
      <dgm:prSet presAssocID="{676CEBD9-988B-49F4-AFE1-8BBC66032790}" presName="compNode" presStyleCnt="0"/>
      <dgm:spPr/>
    </dgm:pt>
    <dgm:pt modelId="{859CB4C5-D3DB-4CB2-BE22-A373ADFC4214}" type="pres">
      <dgm:prSet presAssocID="{676CEBD9-988B-49F4-AFE1-8BBC6603279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8B01C-72BC-4AD5-B4D9-8701CFA26247}" type="pres">
      <dgm:prSet presAssocID="{676CEBD9-988B-49F4-AFE1-8BBC66032790}" presName="invisiNode" presStyleLbl="node1" presStyleIdx="1" presStyleCnt="3"/>
      <dgm:spPr/>
    </dgm:pt>
    <dgm:pt modelId="{03C83939-7437-43C4-B63D-CCF422D14F57}" type="pres">
      <dgm:prSet presAssocID="{676CEBD9-988B-49F4-AFE1-8BBC66032790}" presName="imagNode" presStyleLbl="fgImgPlace1" presStyleIdx="1" presStyleCnt="3" custScaleY="10563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997DEA1-74B2-459A-900B-B4A6B576697F}" type="pres">
      <dgm:prSet presAssocID="{821BE539-CA2C-4473-8669-EB0F9A5627C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CB3E4E3-A75F-4753-BE9E-EFA9032044D2}" type="pres">
      <dgm:prSet presAssocID="{C3EFBC32-5316-45B9-BA09-F583B4657C44}" presName="compNode" presStyleCnt="0"/>
      <dgm:spPr/>
    </dgm:pt>
    <dgm:pt modelId="{91CC7DC0-7C44-4C37-B803-A54CC92B27DB}" type="pres">
      <dgm:prSet presAssocID="{C3EFBC32-5316-45B9-BA09-F583B4657C4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E186CB-C928-44C2-A7FB-DFEC26BCCEFB}" type="pres">
      <dgm:prSet presAssocID="{C3EFBC32-5316-45B9-BA09-F583B4657C44}" presName="invisiNode" presStyleLbl="node1" presStyleIdx="2" presStyleCnt="3"/>
      <dgm:spPr/>
    </dgm:pt>
    <dgm:pt modelId="{BF085A88-5AC7-4CFD-8A81-B181BCD23E43}" type="pres">
      <dgm:prSet presAssocID="{C3EFBC32-5316-45B9-BA09-F583B4657C44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AD57CEC-A95F-4627-844E-8C08327E581F}" type="presOf" srcId="{201E4F0F-939F-4570-88B8-F89EBF7A7CA9}" destId="{DBC7E2EA-E860-4F17-B98E-722896E18EA3}" srcOrd="0" destOrd="0" presId="urn:microsoft.com/office/officeart/2005/8/layout/pList2"/>
    <dgm:cxn modelId="{31CC139C-60B1-44AE-B9CC-90443616220D}" srcId="{ECC1958B-1D73-4F6D-8562-AAD7E2D86785}" destId="{676CEBD9-988B-49F4-AFE1-8BBC66032790}" srcOrd="1" destOrd="0" parTransId="{BDECA21B-AA78-4B71-AFDB-E937A96061B4}" sibTransId="{821BE539-CA2C-4473-8669-EB0F9A5627CA}"/>
    <dgm:cxn modelId="{19C86244-CDCC-4971-9E24-0B5BC63DC529}" srcId="{ECC1958B-1D73-4F6D-8562-AAD7E2D86785}" destId="{C3EFBC32-5316-45B9-BA09-F583B4657C44}" srcOrd="2" destOrd="0" parTransId="{1EB6169A-9292-426A-BB9F-AF194E5927E1}" sibTransId="{4A6BF647-95B0-4F07-AC5C-D044FEF37E77}"/>
    <dgm:cxn modelId="{7F69EBFD-F1BB-4E1F-B9B7-8727702A800A}" type="presOf" srcId="{ECC1958B-1D73-4F6D-8562-AAD7E2D86785}" destId="{F94DCED3-D9F8-4BE3-8362-1A123A9C1946}" srcOrd="0" destOrd="0" presId="urn:microsoft.com/office/officeart/2005/8/layout/pList2"/>
    <dgm:cxn modelId="{0337E57E-0D45-4962-BC41-CAE942FB4F57}" srcId="{ECC1958B-1D73-4F6D-8562-AAD7E2D86785}" destId="{98B38AC1-641C-4218-B259-40BA657F0E8C}" srcOrd="0" destOrd="0" parTransId="{450467A3-3C8D-4364-8B19-F9118B8A441D}" sibTransId="{201E4F0F-939F-4570-88B8-F89EBF7A7CA9}"/>
    <dgm:cxn modelId="{AD105DD2-61F0-4F8E-AF6A-668666672CBF}" type="presOf" srcId="{676CEBD9-988B-49F4-AFE1-8BBC66032790}" destId="{859CB4C5-D3DB-4CB2-BE22-A373ADFC4214}" srcOrd="0" destOrd="0" presId="urn:microsoft.com/office/officeart/2005/8/layout/pList2"/>
    <dgm:cxn modelId="{16966ED0-C48D-4A13-B1CE-413E20B320FB}" type="presOf" srcId="{821BE539-CA2C-4473-8669-EB0F9A5627CA}" destId="{8997DEA1-74B2-459A-900B-B4A6B576697F}" srcOrd="0" destOrd="0" presId="urn:microsoft.com/office/officeart/2005/8/layout/pList2"/>
    <dgm:cxn modelId="{50EC30FC-D0EF-4C5B-B130-66EEE64BDD93}" type="presOf" srcId="{98B38AC1-641C-4218-B259-40BA657F0E8C}" destId="{F78492D7-5034-498A-A6D6-25130F5B62D0}" srcOrd="0" destOrd="0" presId="urn:microsoft.com/office/officeart/2005/8/layout/pList2"/>
    <dgm:cxn modelId="{51FB7ED9-FCA0-4E71-9211-A62769B5373E}" type="presOf" srcId="{C3EFBC32-5316-45B9-BA09-F583B4657C44}" destId="{91CC7DC0-7C44-4C37-B803-A54CC92B27DB}" srcOrd="0" destOrd="0" presId="urn:microsoft.com/office/officeart/2005/8/layout/pList2"/>
    <dgm:cxn modelId="{C849B232-B418-4A27-A00D-4DED9757321C}" type="presParOf" srcId="{F94DCED3-D9F8-4BE3-8362-1A123A9C1946}" destId="{71F78373-689F-426B-A17C-40368BF45E15}" srcOrd="0" destOrd="0" presId="urn:microsoft.com/office/officeart/2005/8/layout/pList2"/>
    <dgm:cxn modelId="{5728169C-A379-4BAA-AA3E-CF97DBEF9EB0}" type="presParOf" srcId="{F94DCED3-D9F8-4BE3-8362-1A123A9C1946}" destId="{0F42419A-374F-4934-A7B9-6EC40C9C86A5}" srcOrd="1" destOrd="0" presId="urn:microsoft.com/office/officeart/2005/8/layout/pList2"/>
    <dgm:cxn modelId="{9B9E0E84-2D18-4917-9327-BCB4F77E3ABC}" type="presParOf" srcId="{0F42419A-374F-4934-A7B9-6EC40C9C86A5}" destId="{348174E0-1735-4CD3-8465-1CFB4517D923}" srcOrd="0" destOrd="0" presId="urn:microsoft.com/office/officeart/2005/8/layout/pList2"/>
    <dgm:cxn modelId="{DE2AC6C4-CF51-4637-AE29-48F7733EA343}" type="presParOf" srcId="{348174E0-1735-4CD3-8465-1CFB4517D923}" destId="{F78492D7-5034-498A-A6D6-25130F5B62D0}" srcOrd="0" destOrd="0" presId="urn:microsoft.com/office/officeart/2005/8/layout/pList2"/>
    <dgm:cxn modelId="{5264CB58-C8D4-45D8-9396-CFC91C197178}" type="presParOf" srcId="{348174E0-1735-4CD3-8465-1CFB4517D923}" destId="{9BCF9A5E-8216-4C53-8201-E9A2338CED9E}" srcOrd="1" destOrd="0" presId="urn:microsoft.com/office/officeart/2005/8/layout/pList2"/>
    <dgm:cxn modelId="{88A0248E-6330-4F27-8BB6-6C36B39310A3}" type="presParOf" srcId="{348174E0-1735-4CD3-8465-1CFB4517D923}" destId="{5914F366-4652-4881-A9F8-03EDA6FCD6C8}" srcOrd="2" destOrd="0" presId="urn:microsoft.com/office/officeart/2005/8/layout/pList2"/>
    <dgm:cxn modelId="{F574438E-E504-45C3-B1CD-8901AC4980B3}" type="presParOf" srcId="{0F42419A-374F-4934-A7B9-6EC40C9C86A5}" destId="{DBC7E2EA-E860-4F17-B98E-722896E18EA3}" srcOrd="1" destOrd="0" presId="urn:microsoft.com/office/officeart/2005/8/layout/pList2"/>
    <dgm:cxn modelId="{33AD5A24-D2C8-4857-BCBB-B21F35166FDD}" type="presParOf" srcId="{0F42419A-374F-4934-A7B9-6EC40C9C86A5}" destId="{5294E6DF-C3C6-4414-B397-AC53B264BC88}" srcOrd="2" destOrd="0" presId="urn:microsoft.com/office/officeart/2005/8/layout/pList2"/>
    <dgm:cxn modelId="{25633E64-1A96-4A32-8462-4CD881D8600C}" type="presParOf" srcId="{5294E6DF-C3C6-4414-B397-AC53B264BC88}" destId="{859CB4C5-D3DB-4CB2-BE22-A373ADFC4214}" srcOrd="0" destOrd="0" presId="urn:microsoft.com/office/officeart/2005/8/layout/pList2"/>
    <dgm:cxn modelId="{D336ED83-3B16-486B-8FB9-986495838635}" type="presParOf" srcId="{5294E6DF-C3C6-4414-B397-AC53B264BC88}" destId="{DEA8B01C-72BC-4AD5-B4D9-8701CFA26247}" srcOrd="1" destOrd="0" presId="urn:microsoft.com/office/officeart/2005/8/layout/pList2"/>
    <dgm:cxn modelId="{AF611DC3-3DAE-4CCF-9BA3-0E4AF5CB404C}" type="presParOf" srcId="{5294E6DF-C3C6-4414-B397-AC53B264BC88}" destId="{03C83939-7437-43C4-B63D-CCF422D14F57}" srcOrd="2" destOrd="0" presId="urn:microsoft.com/office/officeart/2005/8/layout/pList2"/>
    <dgm:cxn modelId="{6F6652F9-32CF-4142-A861-24636FF1CA84}" type="presParOf" srcId="{0F42419A-374F-4934-A7B9-6EC40C9C86A5}" destId="{8997DEA1-74B2-459A-900B-B4A6B576697F}" srcOrd="3" destOrd="0" presId="urn:microsoft.com/office/officeart/2005/8/layout/pList2"/>
    <dgm:cxn modelId="{E9FBF5BC-76AD-4397-8E0E-6D3592D07C48}" type="presParOf" srcId="{0F42419A-374F-4934-A7B9-6EC40C9C86A5}" destId="{9CB3E4E3-A75F-4753-BE9E-EFA9032044D2}" srcOrd="4" destOrd="0" presId="urn:microsoft.com/office/officeart/2005/8/layout/pList2"/>
    <dgm:cxn modelId="{BC4BA5D0-BE70-4C87-A47C-1AA64F51254E}" type="presParOf" srcId="{9CB3E4E3-A75F-4753-BE9E-EFA9032044D2}" destId="{91CC7DC0-7C44-4C37-B803-A54CC92B27DB}" srcOrd="0" destOrd="0" presId="urn:microsoft.com/office/officeart/2005/8/layout/pList2"/>
    <dgm:cxn modelId="{3AF002DA-5534-44BB-AA92-5534467768E2}" type="presParOf" srcId="{9CB3E4E3-A75F-4753-BE9E-EFA9032044D2}" destId="{43E186CB-C928-44C2-A7FB-DFEC26BCCEFB}" srcOrd="1" destOrd="0" presId="urn:microsoft.com/office/officeart/2005/8/layout/pList2"/>
    <dgm:cxn modelId="{20ABC666-3656-4AAE-A4F0-51882732AC97}" type="presParOf" srcId="{9CB3E4E3-A75F-4753-BE9E-EFA9032044D2}" destId="{BF085A88-5AC7-4CFD-8A81-B181BCD23E4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C43D3AE-10CF-45C1-AC59-C2E30402DD5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1F5CA48-679A-412B-B904-DBE3C5F4E518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Дети</a:t>
          </a:r>
          <a:endParaRPr lang="ru-RU" dirty="0">
            <a:latin typeface="Arial Black" pitchFamily="34" charset="0"/>
          </a:endParaRPr>
        </a:p>
      </dgm:t>
    </dgm:pt>
    <dgm:pt modelId="{1D279B48-692D-48F5-8648-7D7601CD7ECE}" type="parTrans" cxnId="{BCAEDE3F-1820-4F17-ABD7-42AE01D1C265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86DC7965-B56B-4681-BB7F-A3EA2952552B}" type="sibTrans" cxnId="{BCAEDE3F-1820-4F17-ABD7-42AE01D1C265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64C0637C-0541-4986-92B1-BCBC65F15822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Жители города</a:t>
          </a:r>
          <a:endParaRPr lang="ru-RU" dirty="0">
            <a:latin typeface="Arial Black" pitchFamily="34" charset="0"/>
          </a:endParaRPr>
        </a:p>
      </dgm:t>
    </dgm:pt>
    <dgm:pt modelId="{AB9BE2DB-82D7-4927-BCC7-4DC27870ACEA}" type="parTrans" cxnId="{667CCBE9-0031-4862-85B0-2AAB9FC41A84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0F9C9C93-B7F5-42EB-A585-0347839ADB91}" type="sibTrans" cxnId="{667CCBE9-0031-4862-85B0-2AAB9FC41A84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C69F0160-5233-4B0C-8478-B1E982EB0325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Социальные партнеры</a:t>
          </a:r>
          <a:endParaRPr lang="ru-RU" dirty="0">
            <a:latin typeface="Arial Black" pitchFamily="34" charset="0"/>
          </a:endParaRPr>
        </a:p>
      </dgm:t>
    </dgm:pt>
    <dgm:pt modelId="{23F19D88-68B5-4448-8814-40D9F0BA3621}" type="parTrans" cxnId="{F5AE705D-05F3-49F0-852B-92B8000C7AB6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B2E12956-A83A-4C1E-8B29-E5A76282E93C}" type="sibTrans" cxnId="{F5AE705D-05F3-49F0-852B-92B8000C7AB6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4EDF222B-0D37-4AB5-805C-3438A838D15A}" type="pres">
      <dgm:prSet presAssocID="{FC43D3AE-10CF-45C1-AC59-C2E30402DD55}" presName="Name0" presStyleCnt="0">
        <dgm:presLayoutVars>
          <dgm:dir/>
          <dgm:resizeHandles val="exact"/>
        </dgm:presLayoutVars>
      </dgm:prSet>
      <dgm:spPr/>
    </dgm:pt>
    <dgm:pt modelId="{FB530AB7-3217-46AD-B0FF-18766A0902BC}" type="pres">
      <dgm:prSet presAssocID="{51F5CA48-679A-412B-B904-DBE3C5F4E51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1B5CDF-DB98-4CEC-BBCA-706AA9DF090F}" type="pres">
      <dgm:prSet presAssocID="{86DC7965-B56B-4681-BB7F-A3EA2952552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757AA98-5F30-478C-B441-636696415390}" type="pres">
      <dgm:prSet presAssocID="{86DC7965-B56B-4681-BB7F-A3EA2952552B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28BAA83F-A307-40D0-AC4D-7DD1DA150C1E}" type="pres">
      <dgm:prSet presAssocID="{64C0637C-0541-4986-92B1-BCBC65F1582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66CE2-DEAD-4506-AA09-9457A8FB177C}" type="pres">
      <dgm:prSet presAssocID="{0F9C9C93-B7F5-42EB-A585-0347839ADB9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BE7819D1-6CD3-4563-9D77-F2D88CEFF900}" type="pres">
      <dgm:prSet presAssocID="{0F9C9C93-B7F5-42EB-A585-0347839ADB91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A859C6BE-5081-4894-9874-CBF753491365}" type="pres">
      <dgm:prSet presAssocID="{C69F0160-5233-4B0C-8478-B1E982EB032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83CD84-6938-4D67-A4F2-1DE21C1E95A2}" type="presOf" srcId="{86DC7965-B56B-4681-BB7F-A3EA2952552B}" destId="{C757AA98-5F30-478C-B441-636696415390}" srcOrd="1" destOrd="0" presId="urn:microsoft.com/office/officeart/2005/8/layout/process1"/>
    <dgm:cxn modelId="{CE8B0D7A-47B8-4AF3-B478-F1F66C14687A}" type="presOf" srcId="{51F5CA48-679A-412B-B904-DBE3C5F4E518}" destId="{FB530AB7-3217-46AD-B0FF-18766A0902BC}" srcOrd="0" destOrd="0" presId="urn:microsoft.com/office/officeart/2005/8/layout/process1"/>
    <dgm:cxn modelId="{AE61B636-F334-4D19-BA96-27C8BF52BD4D}" type="presOf" srcId="{C69F0160-5233-4B0C-8478-B1E982EB0325}" destId="{A859C6BE-5081-4894-9874-CBF753491365}" srcOrd="0" destOrd="0" presId="urn:microsoft.com/office/officeart/2005/8/layout/process1"/>
    <dgm:cxn modelId="{F5AE705D-05F3-49F0-852B-92B8000C7AB6}" srcId="{FC43D3AE-10CF-45C1-AC59-C2E30402DD55}" destId="{C69F0160-5233-4B0C-8478-B1E982EB0325}" srcOrd="2" destOrd="0" parTransId="{23F19D88-68B5-4448-8814-40D9F0BA3621}" sibTransId="{B2E12956-A83A-4C1E-8B29-E5A76282E93C}"/>
    <dgm:cxn modelId="{BCAEDE3F-1820-4F17-ABD7-42AE01D1C265}" srcId="{FC43D3AE-10CF-45C1-AC59-C2E30402DD55}" destId="{51F5CA48-679A-412B-B904-DBE3C5F4E518}" srcOrd="0" destOrd="0" parTransId="{1D279B48-692D-48F5-8648-7D7601CD7ECE}" sibTransId="{86DC7965-B56B-4681-BB7F-A3EA2952552B}"/>
    <dgm:cxn modelId="{BC2921DB-7ADF-4201-9504-FD9BD70655B0}" type="presOf" srcId="{0F9C9C93-B7F5-42EB-A585-0347839ADB91}" destId="{3E966CE2-DEAD-4506-AA09-9457A8FB177C}" srcOrd="0" destOrd="0" presId="urn:microsoft.com/office/officeart/2005/8/layout/process1"/>
    <dgm:cxn modelId="{268176A6-A826-4C91-AE08-910B3264616B}" type="presOf" srcId="{86DC7965-B56B-4681-BB7F-A3EA2952552B}" destId="{F51B5CDF-DB98-4CEC-BBCA-706AA9DF090F}" srcOrd="0" destOrd="0" presId="urn:microsoft.com/office/officeart/2005/8/layout/process1"/>
    <dgm:cxn modelId="{EA1FB605-4AC6-46C4-BA1E-7B0C32E435FC}" type="presOf" srcId="{0F9C9C93-B7F5-42EB-A585-0347839ADB91}" destId="{BE7819D1-6CD3-4563-9D77-F2D88CEFF900}" srcOrd="1" destOrd="0" presId="urn:microsoft.com/office/officeart/2005/8/layout/process1"/>
    <dgm:cxn modelId="{667CCBE9-0031-4862-85B0-2AAB9FC41A84}" srcId="{FC43D3AE-10CF-45C1-AC59-C2E30402DD55}" destId="{64C0637C-0541-4986-92B1-BCBC65F15822}" srcOrd="1" destOrd="0" parTransId="{AB9BE2DB-82D7-4927-BCC7-4DC27870ACEA}" sibTransId="{0F9C9C93-B7F5-42EB-A585-0347839ADB91}"/>
    <dgm:cxn modelId="{33ACB364-C52F-47D8-B874-0F0578061A6C}" type="presOf" srcId="{FC43D3AE-10CF-45C1-AC59-C2E30402DD55}" destId="{4EDF222B-0D37-4AB5-805C-3438A838D15A}" srcOrd="0" destOrd="0" presId="urn:microsoft.com/office/officeart/2005/8/layout/process1"/>
    <dgm:cxn modelId="{5D29ACA6-2E49-44D1-B802-48F86C0A141B}" type="presOf" srcId="{64C0637C-0541-4986-92B1-BCBC65F15822}" destId="{28BAA83F-A307-40D0-AC4D-7DD1DA150C1E}" srcOrd="0" destOrd="0" presId="urn:microsoft.com/office/officeart/2005/8/layout/process1"/>
    <dgm:cxn modelId="{566B0EFF-E563-4B06-801C-C7A7CD97F738}" type="presParOf" srcId="{4EDF222B-0D37-4AB5-805C-3438A838D15A}" destId="{FB530AB7-3217-46AD-B0FF-18766A0902BC}" srcOrd="0" destOrd="0" presId="urn:microsoft.com/office/officeart/2005/8/layout/process1"/>
    <dgm:cxn modelId="{A5113F6B-ACB5-4A29-8D45-72E9596C7A2D}" type="presParOf" srcId="{4EDF222B-0D37-4AB5-805C-3438A838D15A}" destId="{F51B5CDF-DB98-4CEC-BBCA-706AA9DF090F}" srcOrd="1" destOrd="0" presId="urn:microsoft.com/office/officeart/2005/8/layout/process1"/>
    <dgm:cxn modelId="{045A5397-8607-43FB-889F-7AC803C6B3FF}" type="presParOf" srcId="{F51B5CDF-DB98-4CEC-BBCA-706AA9DF090F}" destId="{C757AA98-5F30-478C-B441-636696415390}" srcOrd="0" destOrd="0" presId="urn:microsoft.com/office/officeart/2005/8/layout/process1"/>
    <dgm:cxn modelId="{0D13489F-B673-4F4F-921C-E01F44E13235}" type="presParOf" srcId="{4EDF222B-0D37-4AB5-805C-3438A838D15A}" destId="{28BAA83F-A307-40D0-AC4D-7DD1DA150C1E}" srcOrd="2" destOrd="0" presId="urn:microsoft.com/office/officeart/2005/8/layout/process1"/>
    <dgm:cxn modelId="{D9F33695-0D7C-43A5-AD51-A063D930C878}" type="presParOf" srcId="{4EDF222B-0D37-4AB5-805C-3438A838D15A}" destId="{3E966CE2-DEAD-4506-AA09-9457A8FB177C}" srcOrd="3" destOrd="0" presId="urn:microsoft.com/office/officeart/2005/8/layout/process1"/>
    <dgm:cxn modelId="{D1013D49-6E2E-48F8-9345-5E786EE33B67}" type="presParOf" srcId="{3E966CE2-DEAD-4506-AA09-9457A8FB177C}" destId="{BE7819D1-6CD3-4563-9D77-F2D88CEFF900}" srcOrd="0" destOrd="0" presId="urn:microsoft.com/office/officeart/2005/8/layout/process1"/>
    <dgm:cxn modelId="{43A17898-48D8-4A23-B67D-7B664A2DB91D}" type="presParOf" srcId="{4EDF222B-0D37-4AB5-805C-3438A838D15A}" destId="{A859C6BE-5081-4894-9874-CBF75349136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3547CDB-A8CF-4CCA-9FBD-5D061740EFD1}" type="doc">
      <dgm:prSet loTypeId="urn:microsoft.com/office/officeart/2005/8/layout/radial5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42CE7ED-8413-4DA3-87C4-04227E039093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600" b="1" dirty="0" smtClean="0">
              <a:latin typeface="Arial Black" pitchFamily="34" charset="0"/>
            </a:rPr>
            <a:t>Количественные показатели</a:t>
          </a:r>
          <a:endParaRPr lang="ru-RU" sz="1600" b="1" dirty="0">
            <a:latin typeface="Arial Black" pitchFamily="34" charset="0"/>
          </a:endParaRPr>
        </a:p>
      </dgm:t>
    </dgm:pt>
    <dgm:pt modelId="{FC05AFAC-5900-47B6-8215-A9C3856448F0}" type="parTrans" cxnId="{FC35C98C-0B81-4A73-8742-C59E07718FE3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Arial Black" pitchFamily="34" charset="0"/>
          </a:endParaRPr>
        </a:p>
      </dgm:t>
    </dgm:pt>
    <dgm:pt modelId="{92AAAC47-514C-45A0-AE18-934C1332E6CD}" type="sibTrans" cxnId="{FC35C98C-0B81-4A73-8742-C59E07718FE3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Arial Black" pitchFamily="34" charset="0"/>
          </a:endParaRPr>
        </a:p>
      </dgm:t>
    </dgm:pt>
    <dgm:pt modelId="{EFFFAFBF-196E-4828-81EE-F74073ECF39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b="1" dirty="0" smtClean="0">
              <a:latin typeface="Arial Black" pitchFamily="34" charset="0"/>
            </a:rPr>
            <a:t>Количество волонтёров </a:t>
          </a:r>
          <a:r>
            <a:rPr lang="ru-RU" sz="1100" b="1" dirty="0" smtClean="0">
              <a:latin typeface="Arial Black" pitchFamily="34" charset="0"/>
            </a:rPr>
            <a:t>практики</a:t>
          </a:r>
          <a:r>
            <a:rPr lang="ru-RU" sz="1100" b="1" dirty="0" smtClean="0">
              <a:latin typeface="Arial Black" pitchFamily="34" charset="0"/>
            </a:rPr>
            <a:t>.</a:t>
          </a:r>
        </a:p>
        <a:p>
          <a:pPr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dirty="0">
            <a:latin typeface="Arial Black" pitchFamily="34" charset="0"/>
          </a:endParaRPr>
        </a:p>
      </dgm:t>
    </dgm:pt>
    <dgm:pt modelId="{064348E4-5A48-4F8F-A487-10E16AC3C68B}" type="parTrans" cxnId="{12248D78-4B4B-4EA6-8097-356AAEF59D98}">
      <dgm:prSet custT="1"/>
      <dgm:spPr/>
      <dgm:t>
        <a:bodyPr/>
        <a:lstStyle/>
        <a:p>
          <a:endParaRPr lang="ru-RU" sz="1000" b="1">
            <a:solidFill>
              <a:schemeClr val="tx1"/>
            </a:solidFill>
            <a:latin typeface="Arial Black" pitchFamily="34" charset="0"/>
          </a:endParaRPr>
        </a:p>
      </dgm:t>
    </dgm:pt>
    <dgm:pt modelId="{8EB704D8-C591-4418-951E-A6A387F1662E}" type="sibTrans" cxnId="{12248D78-4B4B-4EA6-8097-356AAEF59D98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Arial Black" pitchFamily="34" charset="0"/>
          </a:endParaRPr>
        </a:p>
      </dgm:t>
    </dgm:pt>
    <dgm:pt modelId="{5AA1CD26-327B-4908-80E4-AE4C62663BEA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Количество организаций, принявших участие в </a:t>
          </a:r>
          <a:r>
            <a:rPr lang="ru-RU" sz="1100" b="1" dirty="0" smtClean="0">
              <a:latin typeface="Arial Black" pitchFamily="34" charset="0"/>
            </a:rPr>
            <a:t>практики</a:t>
          </a:r>
          <a:r>
            <a:rPr lang="ru-RU" sz="1100" b="1" dirty="0" smtClean="0">
              <a:latin typeface="Arial Black" pitchFamily="34" charset="0"/>
            </a:rPr>
            <a:t>.</a:t>
          </a:r>
          <a:endParaRPr lang="ru-RU" sz="1100" b="1" dirty="0">
            <a:latin typeface="Arial Black" pitchFamily="34" charset="0"/>
          </a:endParaRPr>
        </a:p>
      </dgm:t>
    </dgm:pt>
    <dgm:pt modelId="{D6B18CFB-598F-4AEC-981E-DA78F12BD6EB}" type="parTrans" cxnId="{7DE0F6B7-5925-4BEF-A843-B141E2A189BE}">
      <dgm:prSet custT="1"/>
      <dgm:spPr/>
      <dgm:t>
        <a:bodyPr/>
        <a:lstStyle/>
        <a:p>
          <a:endParaRPr lang="ru-RU" sz="1000" b="1">
            <a:solidFill>
              <a:schemeClr val="tx1"/>
            </a:solidFill>
            <a:latin typeface="Arial Black" pitchFamily="34" charset="0"/>
          </a:endParaRPr>
        </a:p>
      </dgm:t>
    </dgm:pt>
    <dgm:pt modelId="{F4587A61-FE8E-4BA3-8F6A-3A7C66E7AE9F}" type="sibTrans" cxnId="{7DE0F6B7-5925-4BEF-A843-B141E2A189BE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Arial Black" pitchFamily="34" charset="0"/>
          </a:endParaRPr>
        </a:p>
      </dgm:t>
    </dgm:pt>
    <dgm:pt modelId="{4DAF0AD2-8CD0-4896-A411-645D6C301908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Количество мероприятий в рамках </a:t>
          </a:r>
          <a:r>
            <a:rPr lang="ru-RU" sz="1100" b="1" dirty="0" smtClean="0">
              <a:latin typeface="Arial Black" pitchFamily="34" charset="0"/>
            </a:rPr>
            <a:t>практики</a:t>
          </a:r>
          <a:r>
            <a:rPr lang="ru-RU" sz="1100" b="1" dirty="0" smtClean="0">
              <a:latin typeface="Arial Black" pitchFamily="34" charset="0"/>
            </a:rPr>
            <a:t>.</a:t>
          </a:r>
          <a:endParaRPr lang="ru-RU" sz="1100" b="1" dirty="0">
            <a:latin typeface="Arial Black" pitchFamily="34" charset="0"/>
          </a:endParaRPr>
        </a:p>
      </dgm:t>
    </dgm:pt>
    <dgm:pt modelId="{29F0B53E-CC44-4FC0-B595-BB96D1D41833}" type="parTrans" cxnId="{A0CBDFD3-1123-4B7D-86A2-0C1655194C0F}">
      <dgm:prSet custT="1"/>
      <dgm:spPr/>
      <dgm:t>
        <a:bodyPr/>
        <a:lstStyle/>
        <a:p>
          <a:endParaRPr lang="ru-RU" sz="1000" b="1">
            <a:solidFill>
              <a:schemeClr val="tx1"/>
            </a:solidFill>
            <a:latin typeface="Arial Black" pitchFamily="34" charset="0"/>
          </a:endParaRPr>
        </a:p>
      </dgm:t>
    </dgm:pt>
    <dgm:pt modelId="{83631C3D-A167-4011-8122-43BB65594574}" type="sibTrans" cxnId="{A0CBDFD3-1123-4B7D-86A2-0C1655194C0F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Arial Black" pitchFamily="34" charset="0"/>
          </a:endParaRPr>
        </a:p>
      </dgm:t>
    </dgm:pt>
    <dgm:pt modelId="{4DA60680-A40F-4361-882D-6A1FECE1358E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Количество участников </a:t>
          </a:r>
          <a:r>
            <a:rPr lang="ru-RU" sz="1100" b="1" dirty="0" smtClean="0">
              <a:latin typeface="Arial Black" pitchFamily="34" charset="0"/>
            </a:rPr>
            <a:t>практики</a:t>
          </a:r>
          <a:r>
            <a:rPr lang="ru-RU" sz="1100" b="1" dirty="0" smtClean="0">
              <a:latin typeface="Arial Black" pitchFamily="34" charset="0"/>
            </a:rPr>
            <a:t>.</a:t>
          </a:r>
        </a:p>
      </dgm:t>
    </dgm:pt>
    <dgm:pt modelId="{83A17832-028C-4F71-8CFC-0B67547E5A0B}" type="parTrans" cxnId="{FACD2DA6-7EE2-4091-9336-F1FABA9D1FC4}">
      <dgm:prSet custT="1"/>
      <dgm:spPr/>
      <dgm:t>
        <a:bodyPr/>
        <a:lstStyle/>
        <a:p>
          <a:endParaRPr lang="ru-RU" sz="1000" b="1">
            <a:solidFill>
              <a:schemeClr val="tx1"/>
            </a:solidFill>
            <a:latin typeface="Arial Black" pitchFamily="34" charset="0"/>
          </a:endParaRPr>
        </a:p>
      </dgm:t>
    </dgm:pt>
    <dgm:pt modelId="{896B4837-5677-4E49-B922-5697FC5F6363}" type="sibTrans" cxnId="{FACD2DA6-7EE2-4091-9336-F1FABA9D1FC4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Arial Black" pitchFamily="34" charset="0"/>
          </a:endParaRPr>
        </a:p>
      </dgm:t>
    </dgm:pt>
    <dgm:pt modelId="{AF309EAF-02B3-46E3-892D-C8D26FF5AC6F}">
      <dgm:prSet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Количество распространенного информационного </a:t>
          </a:r>
          <a:r>
            <a:rPr lang="ru-RU" sz="1100" b="1" dirty="0" smtClean="0">
              <a:latin typeface="Arial Black" pitchFamily="34" charset="0"/>
            </a:rPr>
            <a:t>материала.</a:t>
          </a:r>
          <a:endParaRPr lang="ru-RU" sz="1100" b="1" dirty="0">
            <a:latin typeface="Arial Black" pitchFamily="34" charset="0"/>
          </a:endParaRPr>
        </a:p>
      </dgm:t>
    </dgm:pt>
    <dgm:pt modelId="{53485CF3-224D-401D-8C89-AD85FB71BBF6}" type="parTrans" cxnId="{596C8DF7-359A-4A61-993A-293E66DC0705}">
      <dgm:prSet custT="1"/>
      <dgm:spPr/>
      <dgm:t>
        <a:bodyPr/>
        <a:lstStyle/>
        <a:p>
          <a:endParaRPr lang="ru-RU" sz="1100" b="1">
            <a:solidFill>
              <a:schemeClr val="tx1"/>
            </a:solidFill>
            <a:latin typeface="Arial Black" pitchFamily="34" charset="0"/>
          </a:endParaRPr>
        </a:p>
      </dgm:t>
    </dgm:pt>
    <dgm:pt modelId="{7EB4144E-A65F-4C23-8261-028352F5B542}" type="sibTrans" cxnId="{596C8DF7-359A-4A61-993A-293E66DC0705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Arial Black" pitchFamily="34" charset="0"/>
          </a:endParaRPr>
        </a:p>
      </dgm:t>
    </dgm:pt>
    <dgm:pt modelId="{893E245C-2493-432A-9B7C-905F5D7BD636}" type="pres">
      <dgm:prSet presAssocID="{43547CDB-A8CF-4CCA-9FBD-5D061740EFD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77E061-3793-40F0-B268-48818B3806BC}" type="pres">
      <dgm:prSet presAssocID="{A42CE7ED-8413-4DA3-87C4-04227E039093}" presName="centerShape" presStyleLbl="node0" presStyleIdx="0" presStyleCnt="1" custScaleX="125165" custScaleY="122403" custLinFactNeighborX="807" custLinFactNeighborY="1486"/>
      <dgm:spPr>
        <a:prstGeom prst="flowChartPunchedTape">
          <a:avLst/>
        </a:prstGeom>
      </dgm:spPr>
      <dgm:t>
        <a:bodyPr/>
        <a:lstStyle/>
        <a:p>
          <a:endParaRPr lang="ru-RU"/>
        </a:p>
      </dgm:t>
    </dgm:pt>
    <dgm:pt modelId="{85130CFA-2563-40DB-ACB2-0716A898A923}" type="pres">
      <dgm:prSet presAssocID="{064348E4-5A48-4F8F-A487-10E16AC3C68B}" presName="parTrans" presStyleLbl="sibTrans2D1" presStyleIdx="0" presStyleCnt="5"/>
      <dgm:spPr/>
      <dgm:t>
        <a:bodyPr/>
        <a:lstStyle/>
        <a:p>
          <a:endParaRPr lang="ru-RU"/>
        </a:p>
      </dgm:t>
    </dgm:pt>
    <dgm:pt modelId="{26E73225-F7D8-4093-B5F0-B57B8E28B129}" type="pres">
      <dgm:prSet presAssocID="{064348E4-5A48-4F8F-A487-10E16AC3C68B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0871D60D-4A3F-4075-9564-1D2323696962}" type="pres">
      <dgm:prSet presAssocID="{EFFFAFBF-196E-4828-81EE-F74073ECF39C}" presName="node" presStyleLbl="node1" presStyleIdx="0" presStyleCnt="5" custRadScaleRad="70590" custRadScaleInc="-99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B044DB-0829-43CC-9D9B-0C64F1DF5450}" type="pres">
      <dgm:prSet presAssocID="{D6B18CFB-598F-4AEC-981E-DA78F12BD6EB}" presName="parTrans" presStyleLbl="sibTrans2D1" presStyleIdx="1" presStyleCnt="5"/>
      <dgm:spPr/>
      <dgm:t>
        <a:bodyPr/>
        <a:lstStyle/>
        <a:p>
          <a:endParaRPr lang="ru-RU"/>
        </a:p>
      </dgm:t>
    </dgm:pt>
    <dgm:pt modelId="{77070E10-4062-4EC0-AA0E-462C53EC893D}" type="pres">
      <dgm:prSet presAssocID="{D6B18CFB-598F-4AEC-981E-DA78F12BD6EB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F4EF658C-109D-4C32-9AA3-ADE41452DD2A}" type="pres">
      <dgm:prSet presAssocID="{5AA1CD26-327B-4908-80E4-AE4C62663BEA}" presName="node" presStyleLbl="node1" presStyleIdx="1" presStyleCnt="5" custRadScaleRad="76168" custRadScaleInc="-414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8434E1-9D7E-4029-8FB4-FB46826EC7D4}" type="pres">
      <dgm:prSet presAssocID="{29F0B53E-CC44-4FC0-B595-BB96D1D41833}" presName="parTrans" presStyleLbl="sibTrans2D1" presStyleIdx="2" presStyleCnt="5"/>
      <dgm:spPr/>
      <dgm:t>
        <a:bodyPr/>
        <a:lstStyle/>
        <a:p>
          <a:endParaRPr lang="ru-RU"/>
        </a:p>
      </dgm:t>
    </dgm:pt>
    <dgm:pt modelId="{E6601D69-3252-47B8-9F85-77B35470478E}" type="pres">
      <dgm:prSet presAssocID="{29F0B53E-CC44-4FC0-B595-BB96D1D41833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495D99E1-2697-4A80-89F3-C47971937D92}" type="pres">
      <dgm:prSet presAssocID="{4DAF0AD2-8CD0-4896-A411-645D6C301908}" presName="node" presStyleLbl="node1" presStyleIdx="2" presStyleCnt="5" custRadScaleRad="67173" custRadScaleInc="-11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204C46-164A-411E-A094-5EA15D5ADD00}" type="pres">
      <dgm:prSet presAssocID="{53485CF3-224D-401D-8C89-AD85FB71BBF6}" presName="parTrans" presStyleLbl="sibTrans2D1" presStyleIdx="3" presStyleCnt="5" custFlipVert="1" custFlipHor="1" custScaleX="61350" custScaleY="21770"/>
      <dgm:spPr/>
      <dgm:t>
        <a:bodyPr/>
        <a:lstStyle/>
        <a:p>
          <a:endParaRPr lang="ru-RU"/>
        </a:p>
      </dgm:t>
    </dgm:pt>
    <dgm:pt modelId="{6EB3267D-1F4E-4347-B5F1-70D6973D1C92}" type="pres">
      <dgm:prSet presAssocID="{53485CF3-224D-401D-8C89-AD85FB71BBF6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55C70A8E-432D-4704-86DF-899CFA58A4C9}" type="pres">
      <dgm:prSet presAssocID="{AF309EAF-02B3-46E3-892D-C8D26FF5AC6F}" presName="node" presStyleLbl="node1" presStyleIdx="3" presStyleCnt="5" custRadScaleRad="73248" custRadScaleInc="166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EBFBA1-36DE-4D16-AE8A-2D7E0475FCC6}" type="pres">
      <dgm:prSet presAssocID="{83A17832-028C-4F71-8CFC-0B67547E5A0B}" presName="parTrans" presStyleLbl="sibTrans2D1" presStyleIdx="4" presStyleCnt="5"/>
      <dgm:spPr/>
      <dgm:t>
        <a:bodyPr/>
        <a:lstStyle/>
        <a:p>
          <a:endParaRPr lang="ru-RU"/>
        </a:p>
      </dgm:t>
    </dgm:pt>
    <dgm:pt modelId="{1A944441-9E37-449B-AD5D-08645A5E8A68}" type="pres">
      <dgm:prSet presAssocID="{83A17832-028C-4F71-8CFC-0B67547E5A0B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65E2A29F-8A38-492E-A743-C0BEE53D6749}" type="pres">
      <dgm:prSet presAssocID="{4DA60680-A40F-4361-882D-6A1FECE1358E}" presName="node" presStyleLbl="node1" presStyleIdx="4" presStyleCnt="5" custRadScaleRad="78100" custRadScaleInc="376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35C98C-0B81-4A73-8742-C59E07718FE3}" srcId="{43547CDB-A8CF-4CCA-9FBD-5D061740EFD1}" destId="{A42CE7ED-8413-4DA3-87C4-04227E039093}" srcOrd="0" destOrd="0" parTransId="{FC05AFAC-5900-47B6-8215-A9C3856448F0}" sibTransId="{92AAAC47-514C-45A0-AE18-934C1332E6CD}"/>
    <dgm:cxn modelId="{0C78645F-C9CB-45C4-82D1-36BDAF47E3C6}" type="presOf" srcId="{EFFFAFBF-196E-4828-81EE-F74073ECF39C}" destId="{0871D60D-4A3F-4075-9564-1D2323696962}" srcOrd="0" destOrd="0" presId="urn:microsoft.com/office/officeart/2005/8/layout/radial5"/>
    <dgm:cxn modelId="{86B4EF65-BC22-49FC-88DE-E41667D5380C}" type="presOf" srcId="{29F0B53E-CC44-4FC0-B595-BB96D1D41833}" destId="{4A8434E1-9D7E-4029-8FB4-FB46826EC7D4}" srcOrd="0" destOrd="0" presId="urn:microsoft.com/office/officeart/2005/8/layout/radial5"/>
    <dgm:cxn modelId="{CF7494AF-6528-4DC7-8696-3CEB2FCE1240}" type="presOf" srcId="{83A17832-028C-4F71-8CFC-0B67547E5A0B}" destId="{1A944441-9E37-449B-AD5D-08645A5E8A68}" srcOrd="1" destOrd="0" presId="urn:microsoft.com/office/officeart/2005/8/layout/radial5"/>
    <dgm:cxn modelId="{A0CBDFD3-1123-4B7D-86A2-0C1655194C0F}" srcId="{A42CE7ED-8413-4DA3-87C4-04227E039093}" destId="{4DAF0AD2-8CD0-4896-A411-645D6C301908}" srcOrd="2" destOrd="0" parTransId="{29F0B53E-CC44-4FC0-B595-BB96D1D41833}" sibTransId="{83631C3D-A167-4011-8122-43BB65594574}"/>
    <dgm:cxn modelId="{12248D78-4B4B-4EA6-8097-356AAEF59D98}" srcId="{A42CE7ED-8413-4DA3-87C4-04227E039093}" destId="{EFFFAFBF-196E-4828-81EE-F74073ECF39C}" srcOrd="0" destOrd="0" parTransId="{064348E4-5A48-4F8F-A487-10E16AC3C68B}" sibTransId="{8EB704D8-C591-4418-951E-A6A387F1662E}"/>
    <dgm:cxn modelId="{8E2DA5C3-3A5A-475A-ACFC-6061311A52FB}" type="presOf" srcId="{5AA1CD26-327B-4908-80E4-AE4C62663BEA}" destId="{F4EF658C-109D-4C32-9AA3-ADE41452DD2A}" srcOrd="0" destOrd="0" presId="urn:microsoft.com/office/officeart/2005/8/layout/radial5"/>
    <dgm:cxn modelId="{1933EFED-D39A-4BBB-B7C9-72479DB432E1}" type="presOf" srcId="{83A17832-028C-4F71-8CFC-0B67547E5A0B}" destId="{72EBFBA1-36DE-4D16-AE8A-2D7E0475FCC6}" srcOrd="0" destOrd="0" presId="urn:microsoft.com/office/officeart/2005/8/layout/radial5"/>
    <dgm:cxn modelId="{BCC3E9E0-D189-4CCE-8383-C005236AFE0E}" type="presOf" srcId="{53485CF3-224D-401D-8C89-AD85FB71BBF6}" destId="{E8204C46-164A-411E-A094-5EA15D5ADD00}" srcOrd="0" destOrd="0" presId="urn:microsoft.com/office/officeart/2005/8/layout/radial5"/>
    <dgm:cxn modelId="{7AA94A65-8925-4851-9860-1087D27BBA06}" type="presOf" srcId="{29F0B53E-CC44-4FC0-B595-BB96D1D41833}" destId="{E6601D69-3252-47B8-9F85-77B35470478E}" srcOrd="1" destOrd="0" presId="urn:microsoft.com/office/officeart/2005/8/layout/radial5"/>
    <dgm:cxn modelId="{61177E1A-7632-4957-AE10-73543D54843F}" type="presOf" srcId="{D6B18CFB-598F-4AEC-981E-DA78F12BD6EB}" destId="{7CB044DB-0829-43CC-9D9B-0C64F1DF5450}" srcOrd="0" destOrd="0" presId="urn:microsoft.com/office/officeart/2005/8/layout/radial5"/>
    <dgm:cxn modelId="{4886626D-E660-4D43-98FA-7FB3DB577353}" type="presOf" srcId="{4DAF0AD2-8CD0-4896-A411-645D6C301908}" destId="{495D99E1-2697-4A80-89F3-C47971937D92}" srcOrd="0" destOrd="0" presId="urn:microsoft.com/office/officeart/2005/8/layout/radial5"/>
    <dgm:cxn modelId="{AD34D15C-C3A1-4494-B876-5F5EDC676D53}" type="presOf" srcId="{53485CF3-224D-401D-8C89-AD85FB71BBF6}" destId="{6EB3267D-1F4E-4347-B5F1-70D6973D1C92}" srcOrd="1" destOrd="0" presId="urn:microsoft.com/office/officeart/2005/8/layout/radial5"/>
    <dgm:cxn modelId="{596C8DF7-359A-4A61-993A-293E66DC0705}" srcId="{A42CE7ED-8413-4DA3-87C4-04227E039093}" destId="{AF309EAF-02B3-46E3-892D-C8D26FF5AC6F}" srcOrd="3" destOrd="0" parTransId="{53485CF3-224D-401D-8C89-AD85FB71BBF6}" sibTransId="{7EB4144E-A65F-4C23-8261-028352F5B542}"/>
    <dgm:cxn modelId="{7DE0F6B7-5925-4BEF-A843-B141E2A189BE}" srcId="{A42CE7ED-8413-4DA3-87C4-04227E039093}" destId="{5AA1CD26-327B-4908-80E4-AE4C62663BEA}" srcOrd="1" destOrd="0" parTransId="{D6B18CFB-598F-4AEC-981E-DA78F12BD6EB}" sibTransId="{F4587A61-FE8E-4BA3-8F6A-3A7C66E7AE9F}"/>
    <dgm:cxn modelId="{FACD2DA6-7EE2-4091-9336-F1FABA9D1FC4}" srcId="{A42CE7ED-8413-4DA3-87C4-04227E039093}" destId="{4DA60680-A40F-4361-882D-6A1FECE1358E}" srcOrd="4" destOrd="0" parTransId="{83A17832-028C-4F71-8CFC-0B67547E5A0B}" sibTransId="{896B4837-5677-4E49-B922-5697FC5F6363}"/>
    <dgm:cxn modelId="{5CC940A3-ADBE-4CD6-BD29-0EF5CC05634B}" type="presOf" srcId="{A42CE7ED-8413-4DA3-87C4-04227E039093}" destId="{1E77E061-3793-40F0-B268-48818B3806BC}" srcOrd="0" destOrd="0" presId="urn:microsoft.com/office/officeart/2005/8/layout/radial5"/>
    <dgm:cxn modelId="{DA42156A-A9F4-492F-A6A6-284A3D178A10}" type="presOf" srcId="{43547CDB-A8CF-4CCA-9FBD-5D061740EFD1}" destId="{893E245C-2493-432A-9B7C-905F5D7BD636}" srcOrd="0" destOrd="0" presId="urn:microsoft.com/office/officeart/2005/8/layout/radial5"/>
    <dgm:cxn modelId="{1A2D1173-A66B-49B0-9341-EF63994F9C1D}" type="presOf" srcId="{064348E4-5A48-4F8F-A487-10E16AC3C68B}" destId="{26E73225-F7D8-4093-B5F0-B57B8E28B129}" srcOrd="1" destOrd="0" presId="urn:microsoft.com/office/officeart/2005/8/layout/radial5"/>
    <dgm:cxn modelId="{A1E6200C-1B15-4CE6-A2A8-06479678574E}" type="presOf" srcId="{D6B18CFB-598F-4AEC-981E-DA78F12BD6EB}" destId="{77070E10-4062-4EC0-AA0E-462C53EC893D}" srcOrd="1" destOrd="0" presId="urn:microsoft.com/office/officeart/2005/8/layout/radial5"/>
    <dgm:cxn modelId="{116E8A37-E157-401E-8C75-B06D06CFC917}" type="presOf" srcId="{AF309EAF-02B3-46E3-892D-C8D26FF5AC6F}" destId="{55C70A8E-432D-4704-86DF-899CFA58A4C9}" srcOrd="0" destOrd="0" presId="urn:microsoft.com/office/officeart/2005/8/layout/radial5"/>
    <dgm:cxn modelId="{EAB7B6A0-2E6F-4A37-84D0-D7CA3AF19ED7}" type="presOf" srcId="{4DA60680-A40F-4361-882D-6A1FECE1358E}" destId="{65E2A29F-8A38-492E-A743-C0BEE53D6749}" srcOrd="0" destOrd="0" presId="urn:microsoft.com/office/officeart/2005/8/layout/radial5"/>
    <dgm:cxn modelId="{E15C7FC4-0392-4DB6-8F16-1FC280D6DAC4}" type="presOf" srcId="{064348E4-5A48-4F8F-A487-10E16AC3C68B}" destId="{85130CFA-2563-40DB-ACB2-0716A898A923}" srcOrd="0" destOrd="0" presId="urn:microsoft.com/office/officeart/2005/8/layout/radial5"/>
    <dgm:cxn modelId="{413E4AF6-87A6-4904-B677-C53AD4EF1247}" type="presParOf" srcId="{893E245C-2493-432A-9B7C-905F5D7BD636}" destId="{1E77E061-3793-40F0-B268-48818B3806BC}" srcOrd="0" destOrd="0" presId="urn:microsoft.com/office/officeart/2005/8/layout/radial5"/>
    <dgm:cxn modelId="{97F1FB41-50F7-4748-890E-D2E8080722E7}" type="presParOf" srcId="{893E245C-2493-432A-9B7C-905F5D7BD636}" destId="{85130CFA-2563-40DB-ACB2-0716A898A923}" srcOrd="1" destOrd="0" presId="urn:microsoft.com/office/officeart/2005/8/layout/radial5"/>
    <dgm:cxn modelId="{8119D592-8A62-4267-AE74-5264614D729D}" type="presParOf" srcId="{85130CFA-2563-40DB-ACB2-0716A898A923}" destId="{26E73225-F7D8-4093-B5F0-B57B8E28B129}" srcOrd="0" destOrd="0" presId="urn:microsoft.com/office/officeart/2005/8/layout/radial5"/>
    <dgm:cxn modelId="{F2A17E73-846A-48D3-A8D8-0545D158EA2F}" type="presParOf" srcId="{893E245C-2493-432A-9B7C-905F5D7BD636}" destId="{0871D60D-4A3F-4075-9564-1D2323696962}" srcOrd="2" destOrd="0" presId="urn:microsoft.com/office/officeart/2005/8/layout/radial5"/>
    <dgm:cxn modelId="{A31528E6-66FD-4F8B-B974-3D5951EE1736}" type="presParOf" srcId="{893E245C-2493-432A-9B7C-905F5D7BD636}" destId="{7CB044DB-0829-43CC-9D9B-0C64F1DF5450}" srcOrd="3" destOrd="0" presId="urn:microsoft.com/office/officeart/2005/8/layout/radial5"/>
    <dgm:cxn modelId="{DD6B2B45-F165-4D3F-8C7E-37B997F263BC}" type="presParOf" srcId="{7CB044DB-0829-43CC-9D9B-0C64F1DF5450}" destId="{77070E10-4062-4EC0-AA0E-462C53EC893D}" srcOrd="0" destOrd="0" presId="urn:microsoft.com/office/officeart/2005/8/layout/radial5"/>
    <dgm:cxn modelId="{8D90F4B5-53A2-4D88-BF8C-F5EC782FFE30}" type="presParOf" srcId="{893E245C-2493-432A-9B7C-905F5D7BD636}" destId="{F4EF658C-109D-4C32-9AA3-ADE41452DD2A}" srcOrd="4" destOrd="0" presId="urn:microsoft.com/office/officeart/2005/8/layout/radial5"/>
    <dgm:cxn modelId="{658221EF-FC91-4B15-ACE3-50CE602C1991}" type="presParOf" srcId="{893E245C-2493-432A-9B7C-905F5D7BD636}" destId="{4A8434E1-9D7E-4029-8FB4-FB46826EC7D4}" srcOrd="5" destOrd="0" presId="urn:microsoft.com/office/officeart/2005/8/layout/radial5"/>
    <dgm:cxn modelId="{44977ABA-2DD5-4DFD-B8F7-3FA6535E0B12}" type="presParOf" srcId="{4A8434E1-9D7E-4029-8FB4-FB46826EC7D4}" destId="{E6601D69-3252-47B8-9F85-77B35470478E}" srcOrd="0" destOrd="0" presId="urn:microsoft.com/office/officeart/2005/8/layout/radial5"/>
    <dgm:cxn modelId="{7E8F89E6-F8E0-490D-BD4C-B3363882D830}" type="presParOf" srcId="{893E245C-2493-432A-9B7C-905F5D7BD636}" destId="{495D99E1-2697-4A80-89F3-C47971937D92}" srcOrd="6" destOrd="0" presId="urn:microsoft.com/office/officeart/2005/8/layout/radial5"/>
    <dgm:cxn modelId="{BDF04E47-106B-45E7-9085-D0F46EE4718B}" type="presParOf" srcId="{893E245C-2493-432A-9B7C-905F5D7BD636}" destId="{E8204C46-164A-411E-A094-5EA15D5ADD00}" srcOrd="7" destOrd="0" presId="urn:microsoft.com/office/officeart/2005/8/layout/radial5"/>
    <dgm:cxn modelId="{6FD73838-BA7D-478C-AE8E-803088EA9679}" type="presParOf" srcId="{E8204C46-164A-411E-A094-5EA15D5ADD00}" destId="{6EB3267D-1F4E-4347-B5F1-70D6973D1C92}" srcOrd="0" destOrd="0" presId="urn:microsoft.com/office/officeart/2005/8/layout/radial5"/>
    <dgm:cxn modelId="{715C839C-4432-47F9-AA51-DC47AC697B65}" type="presParOf" srcId="{893E245C-2493-432A-9B7C-905F5D7BD636}" destId="{55C70A8E-432D-4704-86DF-899CFA58A4C9}" srcOrd="8" destOrd="0" presId="urn:microsoft.com/office/officeart/2005/8/layout/radial5"/>
    <dgm:cxn modelId="{15FE1F87-6107-4247-9355-CB68DDE3AD40}" type="presParOf" srcId="{893E245C-2493-432A-9B7C-905F5D7BD636}" destId="{72EBFBA1-36DE-4D16-AE8A-2D7E0475FCC6}" srcOrd="9" destOrd="0" presId="urn:microsoft.com/office/officeart/2005/8/layout/radial5"/>
    <dgm:cxn modelId="{79922641-890B-4D31-889A-A9A43E16AC22}" type="presParOf" srcId="{72EBFBA1-36DE-4D16-AE8A-2D7E0475FCC6}" destId="{1A944441-9E37-449B-AD5D-08645A5E8A68}" srcOrd="0" destOrd="0" presId="urn:microsoft.com/office/officeart/2005/8/layout/radial5"/>
    <dgm:cxn modelId="{0D354D56-9DCF-4111-86E4-B8B60F4DD213}" type="presParOf" srcId="{893E245C-2493-432A-9B7C-905F5D7BD636}" destId="{65E2A29F-8A38-492E-A743-C0BEE53D6749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9DDAC2E-03D7-4393-9272-5B7D1337E720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B96614-B817-4478-A4B7-967F42B5F1F8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800" b="1" u="none" dirty="0" smtClean="0">
              <a:latin typeface="Arial Black" pitchFamily="34" charset="0"/>
            </a:rPr>
            <a:t>Качественные показатели</a:t>
          </a:r>
          <a:endParaRPr lang="ru-RU" sz="1800" b="1" u="none" dirty="0">
            <a:latin typeface="Arial Black" pitchFamily="34" charset="0"/>
          </a:endParaRPr>
        </a:p>
      </dgm:t>
    </dgm:pt>
    <dgm:pt modelId="{6AC1B533-4616-4945-812E-09FC742DEE75}" type="parTrans" cxnId="{D279F404-F8FD-43A5-AE65-ACF43660FF06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Arial Black" pitchFamily="34" charset="0"/>
          </a:endParaRPr>
        </a:p>
      </dgm:t>
    </dgm:pt>
    <dgm:pt modelId="{78021C56-4579-4957-985A-8BFC949D1EAD}" type="sibTrans" cxnId="{D279F404-F8FD-43A5-AE65-ACF43660FF06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Arial Black" pitchFamily="34" charset="0"/>
          </a:endParaRPr>
        </a:p>
      </dgm:t>
    </dgm:pt>
    <dgm:pt modelId="{F368CEF3-01BF-4349-871F-B5E71DFB8ACF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Общественное признание.</a:t>
          </a:r>
        </a:p>
      </dgm:t>
    </dgm:pt>
    <dgm:pt modelId="{607659B6-60F6-4169-B1BE-D256F7D52B55}" type="parTrans" cxnId="{DED47372-3E2B-471A-A274-64EF67922091}">
      <dgm:prSet custT="1"/>
      <dgm:spPr/>
      <dgm:t>
        <a:bodyPr/>
        <a:lstStyle/>
        <a:p>
          <a:endParaRPr lang="ru-RU" sz="1100" b="1">
            <a:solidFill>
              <a:schemeClr val="tx1"/>
            </a:solidFill>
            <a:latin typeface="Arial Black" pitchFamily="34" charset="0"/>
          </a:endParaRPr>
        </a:p>
      </dgm:t>
    </dgm:pt>
    <dgm:pt modelId="{C39A5C68-E7DF-4490-8ECF-0F204AE9D00E}" type="sibTrans" cxnId="{DED47372-3E2B-471A-A274-64EF67922091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Arial Black" pitchFamily="34" charset="0"/>
          </a:endParaRPr>
        </a:p>
      </dgm:t>
    </dgm:pt>
    <dgm:pt modelId="{FDFC1E92-FE79-4FC1-9CC4-CD6FBCF263E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dirty="0" smtClean="0">
              <a:latin typeface="Arial Black" pitchFamily="34" charset="0"/>
            </a:rPr>
            <a:t>Рефлексия участников </a:t>
          </a:r>
          <a:r>
            <a:rPr lang="ru-RU" sz="1200" b="1" dirty="0" smtClean="0">
              <a:latin typeface="Arial Black" pitchFamily="34" charset="0"/>
            </a:rPr>
            <a:t>практики</a:t>
          </a:r>
          <a:endParaRPr lang="ru-RU" sz="1200" b="1" dirty="0" smtClean="0">
            <a:latin typeface="Arial Black" pitchFamily="34" charset="0"/>
          </a:endParaRP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>
            <a:latin typeface="Arial Black" pitchFamily="34" charset="0"/>
          </a:endParaRPr>
        </a:p>
      </dgm:t>
    </dgm:pt>
    <dgm:pt modelId="{B5032924-C2DC-4EA8-AA64-11811639FE8C}" type="parTrans" cxnId="{D8AA11E2-7695-44CF-96BD-3892E74297F2}">
      <dgm:prSet custT="1"/>
      <dgm:spPr/>
      <dgm:t>
        <a:bodyPr/>
        <a:lstStyle/>
        <a:p>
          <a:endParaRPr lang="ru-RU" sz="1100" b="1">
            <a:solidFill>
              <a:schemeClr val="tx1"/>
            </a:solidFill>
            <a:latin typeface="Arial Black" pitchFamily="34" charset="0"/>
          </a:endParaRPr>
        </a:p>
      </dgm:t>
    </dgm:pt>
    <dgm:pt modelId="{36F39B65-17A6-4E54-998E-A4B8AF4B562B}" type="sibTrans" cxnId="{D8AA11E2-7695-44CF-96BD-3892E74297F2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Arial Black" pitchFamily="34" charset="0"/>
          </a:endParaRPr>
        </a:p>
      </dgm:t>
    </dgm:pt>
    <dgm:pt modelId="{C84639F7-2D54-47F7-8F29-1B846FB4236C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Информационная компетентность  участников </a:t>
          </a:r>
          <a:r>
            <a:rPr lang="ru-RU" sz="1200" b="1" dirty="0" smtClean="0">
              <a:latin typeface="Arial Black" pitchFamily="34" charset="0"/>
            </a:rPr>
            <a:t>практики</a:t>
          </a:r>
          <a:r>
            <a:rPr lang="ru-RU" sz="1200" b="1" dirty="0" smtClean="0">
              <a:latin typeface="Arial Black" pitchFamily="34" charset="0"/>
            </a:rPr>
            <a:t>.</a:t>
          </a:r>
          <a:endParaRPr lang="ru-RU" sz="1200" b="1" dirty="0">
            <a:latin typeface="Arial Black" pitchFamily="34" charset="0"/>
          </a:endParaRPr>
        </a:p>
      </dgm:t>
    </dgm:pt>
    <dgm:pt modelId="{403C329B-B221-485D-BCD9-BB8513177852}" type="parTrans" cxnId="{8806D537-9C9B-419E-87C4-BC6E68796161}">
      <dgm:prSet custT="1"/>
      <dgm:spPr/>
      <dgm:t>
        <a:bodyPr/>
        <a:lstStyle/>
        <a:p>
          <a:endParaRPr lang="ru-RU" sz="1100" b="1">
            <a:solidFill>
              <a:schemeClr val="tx1"/>
            </a:solidFill>
            <a:latin typeface="Arial Black" pitchFamily="34" charset="0"/>
          </a:endParaRPr>
        </a:p>
      </dgm:t>
    </dgm:pt>
    <dgm:pt modelId="{C78E445F-8E19-4E2E-863A-15F67AE80855}" type="sibTrans" cxnId="{8806D537-9C9B-419E-87C4-BC6E68796161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Arial Black" pitchFamily="34" charset="0"/>
          </a:endParaRPr>
        </a:p>
      </dgm:t>
    </dgm:pt>
    <dgm:pt modelId="{EA8C66FD-C6CE-4D33-B701-0C9C0369FE8B}" type="pres">
      <dgm:prSet presAssocID="{D9DDAC2E-03D7-4393-9272-5B7D1337E72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736945-E448-47C1-B80E-CF2F1C561773}" type="pres">
      <dgm:prSet presAssocID="{A6B96614-B817-4478-A4B7-967F42B5F1F8}" presName="centerShape" presStyleLbl="node0" presStyleIdx="0" presStyleCnt="1" custScaleX="143133" custScaleY="122537" custLinFactNeighborX="4742" custLinFactNeighborY="-3022"/>
      <dgm:spPr>
        <a:prstGeom prst="flowChartPunchedTape">
          <a:avLst/>
        </a:prstGeom>
      </dgm:spPr>
      <dgm:t>
        <a:bodyPr/>
        <a:lstStyle/>
        <a:p>
          <a:endParaRPr lang="ru-RU"/>
        </a:p>
      </dgm:t>
    </dgm:pt>
    <dgm:pt modelId="{F923D6A9-80AC-4422-BEB3-9D55E52A68FD}" type="pres">
      <dgm:prSet presAssocID="{607659B6-60F6-4169-B1BE-D256F7D52B55}" presName="parTrans" presStyleLbl="sibTrans2D1" presStyleIdx="0" presStyleCnt="3"/>
      <dgm:spPr/>
      <dgm:t>
        <a:bodyPr/>
        <a:lstStyle/>
        <a:p>
          <a:endParaRPr lang="ru-RU"/>
        </a:p>
      </dgm:t>
    </dgm:pt>
    <dgm:pt modelId="{85F362CD-2065-4863-8B1F-898B0BB3A54A}" type="pres">
      <dgm:prSet presAssocID="{607659B6-60F6-4169-B1BE-D256F7D52B5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736613C3-76C3-43AB-B4E2-C46E2F830FEA}" type="pres">
      <dgm:prSet presAssocID="{F368CEF3-01BF-4349-871F-B5E71DFB8ACF}" presName="node" presStyleLbl="node1" presStyleIdx="0" presStyleCnt="3" custScaleX="113325" custScaleY="105393" custRadScaleRad="70750" custRadScaleInc="8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3A0E0-688A-4C45-B8BF-96D48A1D16CD}" type="pres">
      <dgm:prSet presAssocID="{B5032924-C2DC-4EA8-AA64-11811639FE8C}" presName="parTrans" presStyleLbl="sibTrans2D1" presStyleIdx="1" presStyleCnt="3"/>
      <dgm:spPr/>
      <dgm:t>
        <a:bodyPr/>
        <a:lstStyle/>
        <a:p>
          <a:endParaRPr lang="ru-RU"/>
        </a:p>
      </dgm:t>
    </dgm:pt>
    <dgm:pt modelId="{7E22A6C2-DECF-4760-AE3C-5E6B2E7A1269}" type="pres">
      <dgm:prSet presAssocID="{B5032924-C2DC-4EA8-AA64-11811639FE8C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67D26420-2133-437C-945C-BC4FDED90F04}" type="pres">
      <dgm:prSet presAssocID="{FDFC1E92-FE79-4FC1-9CC4-CD6FBCF263E5}" presName="node" presStyleLbl="node1" presStyleIdx="1" presStyleCnt="3" custRadScaleRad="69288" custRadScaleInc="46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F4E830-99AF-43ED-ACD1-860448F21EB4}" type="pres">
      <dgm:prSet presAssocID="{403C329B-B221-485D-BCD9-BB8513177852}" presName="parTrans" presStyleLbl="sibTrans2D1" presStyleIdx="2" presStyleCnt="3"/>
      <dgm:spPr/>
      <dgm:t>
        <a:bodyPr/>
        <a:lstStyle/>
        <a:p>
          <a:endParaRPr lang="ru-RU"/>
        </a:p>
      </dgm:t>
    </dgm:pt>
    <dgm:pt modelId="{5B8968EB-6D72-48DD-8AEA-634F963A0B95}" type="pres">
      <dgm:prSet presAssocID="{403C329B-B221-485D-BCD9-BB8513177852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5146DBE7-DC26-4F0D-B4C7-8C990334DFC5}" type="pres">
      <dgm:prSet presAssocID="{C84639F7-2D54-47F7-8F29-1B846FB4236C}" presName="node" presStyleLbl="node1" presStyleIdx="2" presStyleCnt="3" custScaleX="131670" custScaleY="111058" custRadScaleRad="64141" custRadScaleInc="-230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B970D1-83D0-4F2D-96DC-B83B36615FF7}" type="presOf" srcId="{A6B96614-B817-4478-A4B7-967F42B5F1F8}" destId="{F0736945-E448-47C1-B80E-CF2F1C561773}" srcOrd="0" destOrd="0" presId="urn:microsoft.com/office/officeart/2005/8/layout/radial5"/>
    <dgm:cxn modelId="{D8AA11E2-7695-44CF-96BD-3892E74297F2}" srcId="{A6B96614-B817-4478-A4B7-967F42B5F1F8}" destId="{FDFC1E92-FE79-4FC1-9CC4-CD6FBCF263E5}" srcOrd="1" destOrd="0" parTransId="{B5032924-C2DC-4EA8-AA64-11811639FE8C}" sibTransId="{36F39B65-17A6-4E54-998E-A4B8AF4B562B}"/>
    <dgm:cxn modelId="{8806D537-9C9B-419E-87C4-BC6E68796161}" srcId="{A6B96614-B817-4478-A4B7-967F42B5F1F8}" destId="{C84639F7-2D54-47F7-8F29-1B846FB4236C}" srcOrd="2" destOrd="0" parTransId="{403C329B-B221-485D-BCD9-BB8513177852}" sibTransId="{C78E445F-8E19-4E2E-863A-15F67AE80855}"/>
    <dgm:cxn modelId="{0E689A18-C4D2-4F44-B5B6-00700EB9A390}" type="presOf" srcId="{F368CEF3-01BF-4349-871F-B5E71DFB8ACF}" destId="{736613C3-76C3-43AB-B4E2-C46E2F830FEA}" srcOrd="0" destOrd="0" presId="urn:microsoft.com/office/officeart/2005/8/layout/radial5"/>
    <dgm:cxn modelId="{09D7DD58-1456-4582-916D-FCBD50DA3865}" type="presOf" srcId="{607659B6-60F6-4169-B1BE-D256F7D52B55}" destId="{85F362CD-2065-4863-8B1F-898B0BB3A54A}" srcOrd="1" destOrd="0" presId="urn:microsoft.com/office/officeart/2005/8/layout/radial5"/>
    <dgm:cxn modelId="{6E704CAE-146C-473D-95AD-C118CF939183}" type="presOf" srcId="{D9DDAC2E-03D7-4393-9272-5B7D1337E720}" destId="{EA8C66FD-C6CE-4D33-B701-0C9C0369FE8B}" srcOrd="0" destOrd="0" presId="urn:microsoft.com/office/officeart/2005/8/layout/radial5"/>
    <dgm:cxn modelId="{7B2C08E3-BFD1-4BB1-9E20-540551336C72}" type="presOf" srcId="{B5032924-C2DC-4EA8-AA64-11811639FE8C}" destId="{D073A0E0-688A-4C45-B8BF-96D48A1D16CD}" srcOrd="0" destOrd="0" presId="urn:microsoft.com/office/officeart/2005/8/layout/radial5"/>
    <dgm:cxn modelId="{DED47372-3E2B-471A-A274-64EF67922091}" srcId="{A6B96614-B817-4478-A4B7-967F42B5F1F8}" destId="{F368CEF3-01BF-4349-871F-B5E71DFB8ACF}" srcOrd="0" destOrd="0" parTransId="{607659B6-60F6-4169-B1BE-D256F7D52B55}" sibTransId="{C39A5C68-E7DF-4490-8ECF-0F204AE9D00E}"/>
    <dgm:cxn modelId="{13485A92-723D-4292-B4D0-76C6C5BFC33D}" type="presOf" srcId="{403C329B-B221-485D-BCD9-BB8513177852}" destId="{5B8968EB-6D72-48DD-8AEA-634F963A0B95}" srcOrd="1" destOrd="0" presId="urn:microsoft.com/office/officeart/2005/8/layout/radial5"/>
    <dgm:cxn modelId="{8664575B-F9E6-4C97-BEB2-1CE2DE082435}" type="presOf" srcId="{607659B6-60F6-4169-B1BE-D256F7D52B55}" destId="{F923D6A9-80AC-4422-BEB3-9D55E52A68FD}" srcOrd="0" destOrd="0" presId="urn:microsoft.com/office/officeart/2005/8/layout/radial5"/>
    <dgm:cxn modelId="{A9975297-9FAF-40F0-9AEB-C1F55E4BD513}" type="presOf" srcId="{403C329B-B221-485D-BCD9-BB8513177852}" destId="{99F4E830-99AF-43ED-ACD1-860448F21EB4}" srcOrd="0" destOrd="0" presId="urn:microsoft.com/office/officeart/2005/8/layout/radial5"/>
    <dgm:cxn modelId="{D1B674A4-AB3C-41E0-B48D-F4CD362813EB}" type="presOf" srcId="{FDFC1E92-FE79-4FC1-9CC4-CD6FBCF263E5}" destId="{67D26420-2133-437C-945C-BC4FDED90F04}" srcOrd="0" destOrd="0" presId="urn:microsoft.com/office/officeart/2005/8/layout/radial5"/>
    <dgm:cxn modelId="{D279F404-F8FD-43A5-AE65-ACF43660FF06}" srcId="{D9DDAC2E-03D7-4393-9272-5B7D1337E720}" destId="{A6B96614-B817-4478-A4B7-967F42B5F1F8}" srcOrd="0" destOrd="0" parTransId="{6AC1B533-4616-4945-812E-09FC742DEE75}" sibTransId="{78021C56-4579-4957-985A-8BFC949D1EAD}"/>
    <dgm:cxn modelId="{68E317E5-4283-479C-A03B-83C9AFF67316}" type="presOf" srcId="{B5032924-C2DC-4EA8-AA64-11811639FE8C}" destId="{7E22A6C2-DECF-4760-AE3C-5E6B2E7A1269}" srcOrd="1" destOrd="0" presId="urn:microsoft.com/office/officeart/2005/8/layout/radial5"/>
    <dgm:cxn modelId="{EC4AFD2C-386B-4668-98F4-88D9BBCA0F33}" type="presOf" srcId="{C84639F7-2D54-47F7-8F29-1B846FB4236C}" destId="{5146DBE7-DC26-4F0D-B4C7-8C990334DFC5}" srcOrd="0" destOrd="0" presId="urn:microsoft.com/office/officeart/2005/8/layout/radial5"/>
    <dgm:cxn modelId="{9CFB0D8C-003F-40B2-9905-148C6292AE73}" type="presParOf" srcId="{EA8C66FD-C6CE-4D33-B701-0C9C0369FE8B}" destId="{F0736945-E448-47C1-B80E-CF2F1C561773}" srcOrd="0" destOrd="0" presId="urn:microsoft.com/office/officeart/2005/8/layout/radial5"/>
    <dgm:cxn modelId="{A4EB3C8D-1609-4595-85C6-284A6CACC83A}" type="presParOf" srcId="{EA8C66FD-C6CE-4D33-B701-0C9C0369FE8B}" destId="{F923D6A9-80AC-4422-BEB3-9D55E52A68FD}" srcOrd="1" destOrd="0" presId="urn:microsoft.com/office/officeart/2005/8/layout/radial5"/>
    <dgm:cxn modelId="{ACB850D7-AEEE-4DD2-B774-0B6494334F26}" type="presParOf" srcId="{F923D6A9-80AC-4422-BEB3-9D55E52A68FD}" destId="{85F362CD-2065-4863-8B1F-898B0BB3A54A}" srcOrd="0" destOrd="0" presId="urn:microsoft.com/office/officeart/2005/8/layout/radial5"/>
    <dgm:cxn modelId="{66188845-49E3-408A-B71F-38B8DDA30253}" type="presParOf" srcId="{EA8C66FD-C6CE-4D33-B701-0C9C0369FE8B}" destId="{736613C3-76C3-43AB-B4E2-C46E2F830FEA}" srcOrd="2" destOrd="0" presId="urn:microsoft.com/office/officeart/2005/8/layout/radial5"/>
    <dgm:cxn modelId="{D4D37922-D448-4C43-82E1-D0B5985E3FDD}" type="presParOf" srcId="{EA8C66FD-C6CE-4D33-B701-0C9C0369FE8B}" destId="{D073A0E0-688A-4C45-B8BF-96D48A1D16CD}" srcOrd="3" destOrd="0" presId="urn:microsoft.com/office/officeart/2005/8/layout/radial5"/>
    <dgm:cxn modelId="{F05A07D4-E555-4DA5-930E-B216001D3895}" type="presParOf" srcId="{D073A0E0-688A-4C45-B8BF-96D48A1D16CD}" destId="{7E22A6C2-DECF-4760-AE3C-5E6B2E7A1269}" srcOrd="0" destOrd="0" presId="urn:microsoft.com/office/officeart/2005/8/layout/radial5"/>
    <dgm:cxn modelId="{5C3A5819-4A7F-43D9-9EAF-45A85EA2FFDC}" type="presParOf" srcId="{EA8C66FD-C6CE-4D33-B701-0C9C0369FE8B}" destId="{67D26420-2133-437C-945C-BC4FDED90F04}" srcOrd="4" destOrd="0" presId="urn:microsoft.com/office/officeart/2005/8/layout/radial5"/>
    <dgm:cxn modelId="{9E93921E-CFC6-4C8E-B301-DAA5DA267CD7}" type="presParOf" srcId="{EA8C66FD-C6CE-4D33-B701-0C9C0369FE8B}" destId="{99F4E830-99AF-43ED-ACD1-860448F21EB4}" srcOrd="5" destOrd="0" presId="urn:microsoft.com/office/officeart/2005/8/layout/radial5"/>
    <dgm:cxn modelId="{CABC72EF-47E3-4F58-90BE-7F51F50A1868}" type="presParOf" srcId="{99F4E830-99AF-43ED-ACD1-860448F21EB4}" destId="{5B8968EB-6D72-48DD-8AEA-634F963A0B95}" srcOrd="0" destOrd="0" presId="urn:microsoft.com/office/officeart/2005/8/layout/radial5"/>
    <dgm:cxn modelId="{39DA10D5-8D53-447D-B29E-D8BD92A66E50}" type="presParOf" srcId="{EA8C66FD-C6CE-4D33-B701-0C9C0369FE8B}" destId="{5146DBE7-DC26-4F0D-B4C7-8C990334DFC5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5288D98-9857-4A99-896B-A9E1882F54BD}" type="doc">
      <dgm:prSet loTypeId="urn:microsoft.com/office/officeart/2005/8/layout/arrow2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B5ACC5-3048-47C2-989F-B8DEC7D3C909}">
      <dgm:prSet phldrT="[Текст]" custT="1"/>
      <dgm:spPr/>
      <dgm:t>
        <a:bodyPr/>
        <a:lstStyle/>
        <a:p>
          <a:endParaRPr lang="ru-RU" sz="1200" dirty="0">
            <a:solidFill>
              <a:srgbClr val="FF0000"/>
            </a:solidFill>
          </a:endParaRPr>
        </a:p>
      </dgm:t>
    </dgm:pt>
    <dgm:pt modelId="{06A1F59C-1F94-4D5E-861E-0CCBCAD22E83}" type="parTrans" cxnId="{0C5244DB-1E87-4C58-B995-BD79E7E7C63C}">
      <dgm:prSet/>
      <dgm:spPr/>
      <dgm:t>
        <a:bodyPr/>
        <a:lstStyle/>
        <a:p>
          <a:endParaRPr lang="ru-RU" sz="2000">
            <a:solidFill>
              <a:srgbClr val="FF0000"/>
            </a:solidFill>
          </a:endParaRPr>
        </a:p>
      </dgm:t>
    </dgm:pt>
    <dgm:pt modelId="{1BE60D29-3F72-4AD8-93E4-6DDE14EA07BA}" type="sibTrans" cxnId="{0C5244DB-1E87-4C58-B995-BD79E7E7C63C}">
      <dgm:prSet/>
      <dgm:spPr/>
      <dgm:t>
        <a:bodyPr/>
        <a:lstStyle/>
        <a:p>
          <a:endParaRPr lang="ru-RU" sz="2000">
            <a:solidFill>
              <a:srgbClr val="FF0000"/>
            </a:solidFill>
          </a:endParaRPr>
        </a:p>
      </dgm:t>
    </dgm:pt>
    <dgm:pt modelId="{4B008A61-71AE-4E9A-B7F5-4A8096F1EB1D}">
      <dgm:prSet phldrT="[Текст]" custT="1"/>
      <dgm:spPr/>
      <dgm:t>
        <a:bodyPr/>
        <a:lstStyle/>
        <a:p>
          <a:pPr defTabSz="1644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kumimoji="0" lang="ru-RU" sz="1600" b="0" i="0" u="none" strike="noStrike" cap="none" normalizeH="0" baseline="0" dirty="0" smtClean="0">
              <a:ln/>
              <a:solidFill>
                <a:srgbClr val="0303C9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rPr>
            <a:t>Увеличение спектра социальных информационных мероприятий по </a:t>
          </a:r>
          <a:r>
            <a:rPr lang="ru-RU" sz="1600" dirty="0" smtClean="0">
              <a:solidFill>
                <a:srgbClr val="0303C9"/>
              </a:solidFill>
              <a:latin typeface="Arial Black" pitchFamily="34" charset="0"/>
              <a:ea typeface="Calibri" pitchFamily="34" charset="0"/>
              <a:cs typeface="Times New Roman" pitchFamily="18" charset="0"/>
            </a:rPr>
            <a:t>профилактике </a:t>
          </a:r>
          <a:r>
            <a:rPr kumimoji="0" lang="ru-RU" sz="1600" b="0" i="0" u="none" strike="noStrike" cap="none" normalizeH="0" baseline="0" dirty="0" smtClean="0">
              <a:ln/>
              <a:solidFill>
                <a:srgbClr val="0303C9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rPr>
            <a:t>туберкулёза.</a:t>
          </a:r>
          <a:endParaRPr lang="ru-RU" sz="1600" dirty="0">
            <a:solidFill>
              <a:srgbClr val="0303C9"/>
            </a:solidFill>
          </a:endParaRPr>
        </a:p>
      </dgm:t>
    </dgm:pt>
    <dgm:pt modelId="{708D84B0-C2C9-4A83-9AA8-49DF223617F5}" type="parTrans" cxnId="{87B08191-BC40-4145-9272-891F5ECBDB78}">
      <dgm:prSet/>
      <dgm:spPr/>
      <dgm:t>
        <a:bodyPr/>
        <a:lstStyle/>
        <a:p>
          <a:endParaRPr lang="ru-RU" sz="2000">
            <a:solidFill>
              <a:srgbClr val="FF0000"/>
            </a:solidFill>
          </a:endParaRPr>
        </a:p>
      </dgm:t>
    </dgm:pt>
    <dgm:pt modelId="{122F816A-481D-4494-9F6B-431E3FC282FD}" type="sibTrans" cxnId="{87B08191-BC40-4145-9272-891F5ECBDB78}">
      <dgm:prSet/>
      <dgm:spPr/>
      <dgm:t>
        <a:bodyPr/>
        <a:lstStyle/>
        <a:p>
          <a:endParaRPr lang="ru-RU" sz="2000">
            <a:solidFill>
              <a:srgbClr val="FF0000"/>
            </a:solidFill>
          </a:endParaRPr>
        </a:p>
      </dgm:t>
    </dgm:pt>
    <dgm:pt modelId="{85837644-3503-4B4A-8208-733548F7F936}">
      <dgm:prSet phldrT="[Текст]"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kumimoji="0" lang="ru-RU" sz="1600" b="0" i="0" u="none" strike="noStrike" cap="none" normalizeH="0" baseline="0" dirty="0" smtClean="0">
              <a:ln/>
              <a:solidFill>
                <a:srgbClr val="0303C9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rPr>
            <a:t>Расширение взаимодействия заинтересованных структур.</a:t>
          </a:r>
          <a:endParaRPr lang="ru-RU" sz="1600" dirty="0">
            <a:solidFill>
              <a:srgbClr val="0303C9"/>
            </a:solidFill>
          </a:endParaRPr>
        </a:p>
      </dgm:t>
    </dgm:pt>
    <dgm:pt modelId="{668BF266-0BE2-420C-ACEA-9929C703A85C}" type="parTrans" cxnId="{EEBBE6CD-DED8-44D2-B79D-2D98669DA0BD}">
      <dgm:prSet/>
      <dgm:spPr/>
      <dgm:t>
        <a:bodyPr/>
        <a:lstStyle/>
        <a:p>
          <a:endParaRPr lang="ru-RU" sz="2000">
            <a:solidFill>
              <a:srgbClr val="FF0000"/>
            </a:solidFill>
          </a:endParaRPr>
        </a:p>
      </dgm:t>
    </dgm:pt>
    <dgm:pt modelId="{6107240C-1CA0-40FE-8536-1907A0C77087}" type="sibTrans" cxnId="{EEBBE6CD-DED8-44D2-B79D-2D98669DA0BD}">
      <dgm:prSet/>
      <dgm:spPr/>
      <dgm:t>
        <a:bodyPr/>
        <a:lstStyle/>
        <a:p>
          <a:endParaRPr lang="ru-RU" sz="2000">
            <a:solidFill>
              <a:srgbClr val="FF0000"/>
            </a:solidFill>
          </a:endParaRPr>
        </a:p>
      </dgm:t>
    </dgm:pt>
    <dgm:pt modelId="{51C57AD1-0F9D-47BF-8405-5C3780FF0C7F}">
      <dgm:prSet/>
      <dgm:spPr/>
      <dgm:t>
        <a:bodyPr/>
        <a:lstStyle/>
        <a:p>
          <a:endParaRPr lang="ru-RU" dirty="0" smtClean="0">
            <a:solidFill>
              <a:srgbClr val="FF0000"/>
            </a:solidFill>
            <a:latin typeface="Arial Black" pitchFamily="34" charset="0"/>
          </a:endParaRPr>
        </a:p>
      </dgm:t>
    </dgm:pt>
    <dgm:pt modelId="{D11070FB-4C3A-46D5-A822-A73BE9FBEB15}" type="sibTrans" cxnId="{3677178E-D08B-474D-BBB1-6CC6EF8BC7F8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0D6C5CE8-26F3-44CC-8E82-876AE74AA36B}" type="parTrans" cxnId="{3677178E-D08B-474D-BBB1-6CC6EF8BC7F8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34896C83-350D-4293-AF30-CB8094671400}" type="pres">
      <dgm:prSet presAssocID="{85288D98-9857-4A99-896B-A9E1882F54BD}" presName="arrowDiagram" presStyleCnt="0">
        <dgm:presLayoutVars>
          <dgm:chMax val="5"/>
          <dgm:dir/>
          <dgm:resizeHandles val="exact"/>
        </dgm:presLayoutVars>
      </dgm:prSet>
      <dgm:spPr/>
    </dgm:pt>
    <dgm:pt modelId="{49BC75AC-3B2E-460A-86FA-EDD7E2EE79E2}" type="pres">
      <dgm:prSet presAssocID="{85288D98-9857-4A99-896B-A9E1882F54BD}" presName="arrow" presStyleLbl="bgShp" presStyleIdx="0" presStyleCnt="1" custScaleX="93807" custLinFactNeighborX="-550" custLinFactNeighborY="-6460"/>
      <dgm:spPr/>
    </dgm:pt>
    <dgm:pt modelId="{C0AEB66A-6067-4A63-839B-560E2C83914A}" type="pres">
      <dgm:prSet presAssocID="{85288D98-9857-4A99-896B-A9E1882F54BD}" presName="arrowDiagram4" presStyleCnt="0"/>
      <dgm:spPr/>
    </dgm:pt>
    <dgm:pt modelId="{3EC91280-81F2-4185-861B-D1CD4678BDEB}" type="pres">
      <dgm:prSet presAssocID="{56B5ACC5-3048-47C2-989F-B8DEC7D3C909}" presName="bullet4a" presStyleLbl="node1" presStyleIdx="0" presStyleCnt="4"/>
      <dgm:spPr/>
    </dgm:pt>
    <dgm:pt modelId="{2FC2C9A2-C72C-4C6D-92FB-1B9FF3B5760F}" type="pres">
      <dgm:prSet presAssocID="{56B5ACC5-3048-47C2-989F-B8DEC7D3C909}" presName="textBox4a" presStyleLbl="revTx" presStyleIdx="0" presStyleCnt="4" custScaleX="351055" custScaleY="26958" custLinFactNeighborX="56026" custLinFactNeighborY="-13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D1BEE-AC0D-42DD-8013-15748BC7C6CC}" type="pres">
      <dgm:prSet presAssocID="{4B008A61-71AE-4E9A-B7F5-4A8096F1EB1D}" presName="bullet4b" presStyleLbl="node1" presStyleIdx="1" presStyleCnt="4"/>
      <dgm:spPr/>
    </dgm:pt>
    <dgm:pt modelId="{F69CF6F8-070B-43AA-8BFE-1722156FAAFB}" type="pres">
      <dgm:prSet presAssocID="{4B008A61-71AE-4E9A-B7F5-4A8096F1EB1D}" presName="textBox4b" presStyleLbl="revTx" presStyleIdx="1" presStyleCnt="4" custScaleX="303044" custScaleY="31517" custLinFactNeighborX="25421" custLinFactNeighborY="23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82967-6004-46CE-AE67-E6B1A0839C7D}" type="pres">
      <dgm:prSet presAssocID="{85837644-3503-4B4A-8208-733548F7F936}" presName="bullet4c" presStyleLbl="node1" presStyleIdx="2" presStyleCnt="4"/>
      <dgm:spPr/>
    </dgm:pt>
    <dgm:pt modelId="{A5EF24BF-0A7A-48B2-A168-A07C1483DAB1}" type="pres">
      <dgm:prSet presAssocID="{85837644-3503-4B4A-8208-733548F7F936}" presName="textBox4c" presStyleLbl="revTx" presStyleIdx="2" presStyleCnt="4" custScaleX="231739" custScaleY="31347" custLinFactNeighborX="-33387" custLinFactNeighborY="-27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FB245-5DDD-4AB6-B175-6C5481967B36}" type="pres">
      <dgm:prSet presAssocID="{51C57AD1-0F9D-47BF-8405-5C3780FF0C7F}" presName="bullet4d" presStyleLbl="node1" presStyleIdx="3" presStyleCnt="4" custLinFactX="100000" custLinFactNeighborX="101837" custLinFactNeighborY="-67429"/>
      <dgm:spPr/>
    </dgm:pt>
    <dgm:pt modelId="{37B2AA4A-61ED-451D-BE50-80DDFF448FA2}" type="pres">
      <dgm:prSet presAssocID="{51C57AD1-0F9D-47BF-8405-5C3780FF0C7F}" presName="textBox4d" presStyleLbl="revTx" presStyleIdx="3" presStyleCnt="4" custScaleY="53306" custLinFactX="-100000" custLinFactNeighborX="-186287" custLinFactNeighborY="30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9D762B-473E-48A7-8F05-BF0844B1E5C6}" type="presOf" srcId="{56B5ACC5-3048-47C2-989F-B8DEC7D3C909}" destId="{2FC2C9A2-C72C-4C6D-92FB-1B9FF3B5760F}" srcOrd="0" destOrd="0" presId="urn:microsoft.com/office/officeart/2005/8/layout/arrow2"/>
    <dgm:cxn modelId="{2F215E71-995D-4EFA-B347-90E42ADB4D12}" type="presOf" srcId="{51C57AD1-0F9D-47BF-8405-5C3780FF0C7F}" destId="{37B2AA4A-61ED-451D-BE50-80DDFF448FA2}" srcOrd="0" destOrd="0" presId="urn:microsoft.com/office/officeart/2005/8/layout/arrow2"/>
    <dgm:cxn modelId="{87B08191-BC40-4145-9272-891F5ECBDB78}" srcId="{85288D98-9857-4A99-896B-A9E1882F54BD}" destId="{4B008A61-71AE-4E9A-B7F5-4A8096F1EB1D}" srcOrd="1" destOrd="0" parTransId="{708D84B0-C2C9-4A83-9AA8-49DF223617F5}" sibTransId="{122F816A-481D-4494-9F6B-431E3FC282FD}"/>
    <dgm:cxn modelId="{6C50D093-6683-4FBF-B330-097010B647AF}" type="presOf" srcId="{85837644-3503-4B4A-8208-733548F7F936}" destId="{A5EF24BF-0A7A-48B2-A168-A07C1483DAB1}" srcOrd="0" destOrd="0" presId="urn:microsoft.com/office/officeart/2005/8/layout/arrow2"/>
    <dgm:cxn modelId="{59A5C8DB-DBEC-49F1-8504-83834F1FC4E7}" type="presOf" srcId="{85288D98-9857-4A99-896B-A9E1882F54BD}" destId="{34896C83-350D-4293-AF30-CB8094671400}" srcOrd="0" destOrd="0" presId="urn:microsoft.com/office/officeart/2005/8/layout/arrow2"/>
    <dgm:cxn modelId="{EEBBE6CD-DED8-44D2-B79D-2D98669DA0BD}" srcId="{85288D98-9857-4A99-896B-A9E1882F54BD}" destId="{85837644-3503-4B4A-8208-733548F7F936}" srcOrd="2" destOrd="0" parTransId="{668BF266-0BE2-420C-ACEA-9929C703A85C}" sibTransId="{6107240C-1CA0-40FE-8536-1907A0C77087}"/>
    <dgm:cxn modelId="{3677178E-D08B-474D-BBB1-6CC6EF8BC7F8}" srcId="{85288D98-9857-4A99-896B-A9E1882F54BD}" destId="{51C57AD1-0F9D-47BF-8405-5C3780FF0C7F}" srcOrd="3" destOrd="0" parTransId="{0D6C5CE8-26F3-44CC-8E82-876AE74AA36B}" sibTransId="{D11070FB-4C3A-46D5-A822-A73BE9FBEB15}"/>
    <dgm:cxn modelId="{0C5244DB-1E87-4C58-B995-BD79E7E7C63C}" srcId="{85288D98-9857-4A99-896B-A9E1882F54BD}" destId="{56B5ACC5-3048-47C2-989F-B8DEC7D3C909}" srcOrd="0" destOrd="0" parTransId="{06A1F59C-1F94-4D5E-861E-0CCBCAD22E83}" sibTransId="{1BE60D29-3F72-4AD8-93E4-6DDE14EA07BA}"/>
    <dgm:cxn modelId="{293E21FE-BF30-4C6E-8A0A-6C9E3939A2B0}" type="presOf" srcId="{4B008A61-71AE-4E9A-B7F5-4A8096F1EB1D}" destId="{F69CF6F8-070B-43AA-8BFE-1722156FAAFB}" srcOrd="0" destOrd="0" presId="urn:microsoft.com/office/officeart/2005/8/layout/arrow2"/>
    <dgm:cxn modelId="{15C9ED26-4155-4CA0-991B-A81C0ACAA71A}" type="presParOf" srcId="{34896C83-350D-4293-AF30-CB8094671400}" destId="{49BC75AC-3B2E-460A-86FA-EDD7E2EE79E2}" srcOrd="0" destOrd="0" presId="urn:microsoft.com/office/officeart/2005/8/layout/arrow2"/>
    <dgm:cxn modelId="{88E32740-5B7A-4F17-9960-BA45B33D8637}" type="presParOf" srcId="{34896C83-350D-4293-AF30-CB8094671400}" destId="{C0AEB66A-6067-4A63-839B-560E2C83914A}" srcOrd="1" destOrd="0" presId="urn:microsoft.com/office/officeart/2005/8/layout/arrow2"/>
    <dgm:cxn modelId="{D3CCE460-E5AE-470B-841C-0CCF0194ABCF}" type="presParOf" srcId="{C0AEB66A-6067-4A63-839B-560E2C83914A}" destId="{3EC91280-81F2-4185-861B-D1CD4678BDEB}" srcOrd="0" destOrd="0" presId="urn:microsoft.com/office/officeart/2005/8/layout/arrow2"/>
    <dgm:cxn modelId="{17FE7F1D-58D6-4BC0-A237-B544641611B8}" type="presParOf" srcId="{C0AEB66A-6067-4A63-839B-560E2C83914A}" destId="{2FC2C9A2-C72C-4C6D-92FB-1B9FF3B5760F}" srcOrd="1" destOrd="0" presId="urn:microsoft.com/office/officeart/2005/8/layout/arrow2"/>
    <dgm:cxn modelId="{CC712EE7-30B8-4CA2-A4AE-9C43C9C4736D}" type="presParOf" srcId="{C0AEB66A-6067-4A63-839B-560E2C83914A}" destId="{F29D1BEE-AC0D-42DD-8013-15748BC7C6CC}" srcOrd="2" destOrd="0" presId="urn:microsoft.com/office/officeart/2005/8/layout/arrow2"/>
    <dgm:cxn modelId="{2AAE3B30-DAEB-4445-B302-E0D3AB3C09C6}" type="presParOf" srcId="{C0AEB66A-6067-4A63-839B-560E2C83914A}" destId="{F69CF6F8-070B-43AA-8BFE-1722156FAAFB}" srcOrd="3" destOrd="0" presId="urn:microsoft.com/office/officeart/2005/8/layout/arrow2"/>
    <dgm:cxn modelId="{8A1ADDAE-ADFE-40E2-AC76-A4988A7BC95B}" type="presParOf" srcId="{C0AEB66A-6067-4A63-839B-560E2C83914A}" destId="{C2382967-6004-46CE-AE67-E6B1A0839C7D}" srcOrd="4" destOrd="0" presId="urn:microsoft.com/office/officeart/2005/8/layout/arrow2"/>
    <dgm:cxn modelId="{4E54DBFC-4A33-4A3C-AB85-25DBCB094F6C}" type="presParOf" srcId="{C0AEB66A-6067-4A63-839B-560E2C83914A}" destId="{A5EF24BF-0A7A-48B2-A168-A07C1483DAB1}" srcOrd="5" destOrd="0" presId="urn:microsoft.com/office/officeart/2005/8/layout/arrow2"/>
    <dgm:cxn modelId="{DF793A97-5F80-474A-84E0-8A89245D326D}" type="presParOf" srcId="{C0AEB66A-6067-4A63-839B-560E2C83914A}" destId="{ADDFB245-5DDD-4AB6-B175-6C5481967B36}" srcOrd="6" destOrd="0" presId="urn:microsoft.com/office/officeart/2005/8/layout/arrow2"/>
    <dgm:cxn modelId="{975FA54A-450C-46D1-AEA1-2975B29DBC06}" type="presParOf" srcId="{C0AEB66A-6067-4A63-839B-560E2C83914A}" destId="{37B2AA4A-61ED-451D-BE50-80DDFF448FA2}" srcOrd="7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250961-078B-4F0E-A8C0-F74709818D32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ABD0FE95-02B4-4439-95F2-277D7DD5B969}">
      <dgm:prSet phldrT="[Текст]" custT="1"/>
      <dgm:spPr/>
      <dgm:t>
        <a:bodyPr/>
        <a:lstStyle/>
        <a:p>
          <a:r>
            <a:rPr lang="ru-RU" sz="1400" dirty="0" smtClean="0">
              <a:latin typeface="Arial Black" pitchFamily="34" charset="0"/>
            </a:rPr>
            <a:t>Принципиальные подходы внедрения </a:t>
          </a:r>
          <a:r>
            <a:rPr lang="ru-RU" sz="1400" dirty="0" smtClean="0">
              <a:latin typeface="Arial Black" pitchFamily="34" charset="0"/>
            </a:rPr>
            <a:t>практики.</a:t>
          </a:r>
          <a:endParaRPr lang="ru-RU" sz="1400" dirty="0">
            <a:latin typeface="Arial Black" pitchFamily="34" charset="0"/>
          </a:endParaRPr>
        </a:p>
      </dgm:t>
    </dgm:pt>
    <dgm:pt modelId="{15DFB217-5A8F-4D49-BE35-31BC8F223A49}" type="parTrans" cxnId="{B22729C6-67DC-4DCF-8940-2F7FA2BA5808}">
      <dgm:prSet/>
      <dgm:spPr/>
      <dgm:t>
        <a:bodyPr/>
        <a:lstStyle/>
        <a:p>
          <a:endParaRPr lang="ru-RU" sz="3200">
            <a:latin typeface="Arial Black" pitchFamily="34" charset="0"/>
          </a:endParaRPr>
        </a:p>
      </dgm:t>
    </dgm:pt>
    <dgm:pt modelId="{68DBAEE5-8DBC-4EC2-82D7-600FAB6DA202}" type="sibTrans" cxnId="{B22729C6-67DC-4DCF-8940-2F7FA2BA5808}">
      <dgm:prSet/>
      <dgm:spPr/>
      <dgm:t>
        <a:bodyPr/>
        <a:lstStyle/>
        <a:p>
          <a:endParaRPr lang="ru-RU" sz="3200">
            <a:latin typeface="Arial Black" pitchFamily="34" charset="0"/>
          </a:endParaRPr>
        </a:p>
      </dgm:t>
    </dgm:pt>
    <dgm:pt modelId="{03231055-2C10-4784-9F01-FCAD050652A4}">
      <dgm:prSet phldrT="[Текст]" custT="1"/>
      <dgm:spPr/>
      <dgm:t>
        <a:bodyPr/>
        <a:lstStyle/>
        <a:p>
          <a:r>
            <a:rPr lang="ru-RU" sz="1050" dirty="0" smtClean="0">
              <a:latin typeface="Arial Black" pitchFamily="34" charset="0"/>
            </a:rPr>
            <a:t>Решение поставленных задач с помощью доступных средств.</a:t>
          </a:r>
        </a:p>
        <a:p>
          <a:r>
            <a:rPr lang="ru-RU" sz="1050" dirty="0" smtClean="0">
              <a:latin typeface="Arial Black" pitchFamily="34" charset="0"/>
            </a:rPr>
            <a:t>практики.</a:t>
          </a:r>
          <a:endParaRPr lang="ru-RU" sz="1050" dirty="0">
            <a:latin typeface="Arial Black" pitchFamily="34" charset="0"/>
          </a:endParaRPr>
        </a:p>
      </dgm:t>
    </dgm:pt>
    <dgm:pt modelId="{2EF28BEB-19B9-48A5-BEF1-7070E242B494}" type="parTrans" cxnId="{A6137FA1-5313-485A-969D-2047B12B4BE4}">
      <dgm:prSet/>
      <dgm:spPr/>
      <dgm:t>
        <a:bodyPr/>
        <a:lstStyle/>
        <a:p>
          <a:endParaRPr lang="ru-RU" sz="3200">
            <a:latin typeface="Arial Black" pitchFamily="34" charset="0"/>
          </a:endParaRPr>
        </a:p>
      </dgm:t>
    </dgm:pt>
    <dgm:pt modelId="{C2C6B80F-A8D5-47F5-93B4-02497936D43A}" type="sibTrans" cxnId="{A6137FA1-5313-485A-969D-2047B12B4BE4}">
      <dgm:prSet/>
      <dgm:spPr/>
      <dgm:t>
        <a:bodyPr/>
        <a:lstStyle/>
        <a:p>
          <a:endParaRPr lang="ru-RU" sz="3200">
            <a:latin typeface="Arial Black" pitchFamily="34" charset="0"/>
          </a:endParaRPr>
        </a:p>
      </dgm:t>
    </dgm:pt>
    <dgm:pt modelId="{727E89A1-DA44-4ECF-A73F-E5665937FA10}">
      <dgm:prSet phldrT="[Текст]" custT="1"/>
      <dgm:spPr/>
      <dgm:t>
        <a:bodyPr/>
        <a:lstStyle/>
        <a:p>
          <a:r>
            <a:rPr lang="ru-RU" sz="1050" dirty="0" smtClean="0">
              <a:latin typeface="Arial Black" pitchFamily="34" charset="0"/>
            </a:rPr>
            <a:t>Разнообразие видов деятельности участников.</a:t>
          </a:r>
        </a:p>
      </dgm:t>
    </dgm:pt>
    <dgm:pt modelId="{4BDFB545-6587-4A7F-955C-25F880304061}" type="parTrans" cxnId="{5B1E0FD3-B4D6-4999-8E8C-A25427326E0E}">
      <dgm:prSet/>
      <dgm:spPr/>
      <dgm:t>
        <a:bodyPr/>
        <a:lstStyle/>
        <a:p>
          <a:endParaRPr lang="ru-RU" sz="3200">
            <a:latin typeface="Arial Black" pitchFamily="34" charset="0"/>
          </a:endParaRPr>
        </a:p>
      </dgm:t>
    </dgm:pt>
    <dgm:pt modelId="{0DEF9B90-973B-45BB-9727-83071C1EDFF4}" type="sibTrans" cxnId="{5B1E0FD3-B4D6-4999-8E8C-A25427326E0E}">
      <dgm:prSet/>
      <dgm:spPr/>
      <dgm:t>
        <a:bodyPr/>
        <a:lstStyle/>
        <a:p>
          <a:endParaRPr lang="ru-RU" sz="3200">
            <a:latin typeface="Arial Black" pitchFamily="34" charset="0"/>
          </a:endParaRPr>
        </a:p>
      </dgm:t>
    </dgm:pt>
    <dgm:pt modelId="{93BE6607-DAE6-4430-9F89-D1CBADEB2346}">
      <dgm:prSet custT="1"/>
      <dgm:spPr/>
      <dgm:t>
        <a:bodyPr/>
        <a:lstStyle/>
        <a:p>
          <a:r>
            <a:rPr lang="ru-RU" sz="1050" dirty="0" smtClean="0">
              <a:latin typeface="Arial Black" pitchFamily="34" charset="0"/>
            </a:rPr>
            <a:t> Организация взаимодействия участников практики.</a:t>
          </a:r>
        </a:p>
        <a:p>
          <a:endParaRPr lang="ru-RU" sz="1050" dirty="0">
            <a:latin typeface="Arial Black" pitchFamily="34" charset="0"/>
          </a:endParaRPr>
        </a:p>
      </dgm:t>
    </dgm:pt>
    <dgm:pt modelId="{47A25850-EC59-437D-9CC2-FBE400A21CDF}" type="parTrans" cxnId="{9E79BA5B-6CE3-40E7-A4C6-C0949F6D77C0}">
      <dgm:prSet/>
      <dgm:spPr/>
      <dgm:t>
        <a:bodyPr/>
        <a:lstStyle/>
        <a:p>
          <a:endParaRPr lang="ru-RU" sz="3200">
            <a:latin typeface="Arial Black" pitchFamily="34" charset="0"/>
          </a:endParaRPr>
        </a:p>
      </dgm:t>
    </dgm:pt>
    <dgm:pt modelId="{E8615577-C89D-4D76-9BF8-646878917FF6}" type="sibTrans" cxnId="{9E79BA5B-6CE3-40E7-A4C6-C0949F6D77C0}">
      <dgm:prSet/>
      <dgm:spPr/>
      <dgm:t>
        <a:bodyPr/>
        <a:lstStyle/>
        <a:p>
          <a:endParaRPr lang="ru-RU" sz="3200">
            <a:latin typeface="Arial Black" pitchFamily="34" charset="0"/>
          </a:endParaRPr>
        </a:p>
      </dgm:t>
    </dgm:pt>
    <dgm:pt modelId="{D3F1E838-C5F3-4F89-B1A8-5C0FB948EA5C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dirty="0" smtClean="0">
              <a:latin typeface="Arial Black" pitchFamily="34" charset="0"/>
            </a:rPr>
            <a:t> Привлечение социальных партнеров, заинтересованных в результатах </a:t>
          </a:r>
          <a:r>
            <a:rPr lang="ru-RU" sz="1050" dirty="0" smtClean="0">
              <a:latin typeface="Arial Black" pitchFamily="34" charset="0"/>
            </a:rPr>
            <a:t>.</a:t>
          </a:r>
          <a:endParaRPr lang="ru-RU" sz="1050" dirty="0" smtClean="0">
            <a:latin typeface="Arial Black" pitchFamily="34" charset="0"/>
          </a:endParaRPr>
        </a:p>
        <a:p>
          <a:pPr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dirty="0">
            <a:latin typeface="Arial Black" pitchFamily="34" charset="0"/>
          </a:endParaRPr>
        </a:p>
      </dgm:t>
    </dgm:pt>
    <dgm:pt modelId="{0E71105A-F24C-4773-9AF8-886729E1208B}" type="parTrans" cxnId="{5C7BE4F9-E3DF-4456-A6E2-F6D223B608C5}">
      <dgm:prSet/>
      <dgm:spPr/>
      <dgm:t>
        <a:bodyPr/>
        <a:lstStyle/>
        <a:p>
          <a:endParaRPr lang="ru-RU" sz="3200">
            <a:latin typeface="Arial Black" pitchFamily="34" charset="0"/>
          </a:endParaRPr>
        </a:p>
      </dgm:t>
    </dgm:pt>
    <dgm:pt modelId="{03ABA16C-428D-4F10-B5CC-9838BBFE059A}" type="sibTrans" cxnId="{5C7BE4F9-E3DF-4456-A6E2-F6D223B608C5}">
      <dgm:prSet/>
      <dgm:spPr/>
      <dgm:t>
        <a:bodyPr/>
        <a:lstStyle/>
        <a:p>
          <a:endParaRPr lang="ru-RU" sz="3200">
            <a:latin typeface="Arial Black" pitchFamily="34" charset="0"/>
          </a:endParaRPr>
        </a:p>
      </dgm:t>
    </dgm:pt>
    <dgm:pt modelId="{B10B666C-32B2-4A57-AFD3-9DFEE80B7351}" type="pres">
      <dgm:prSet presAssocID="{8B250961-078B-4F0E-A8C0-F74709818D32}" presName="CompostProcess" presStyleCnt="0">
        <dgm:presLayoutVars>
          <dgm:dir/>
          <dgm:resizeHandles val="exact"/>
        </dgm:presLayoutVars>
      </dgm:prSet>
      <dgm:spPr/>
    </dgm:pt>
    <dgm:pt modelId="{5C5FCB17-1ECE-48D3-B286-88791A4C6AE0}" type="pres">
      <dgm:prSet presAssocID="{8B250961-078B-4F0E-A8C0-F74709818D32}" presName="arrow" presStyleLbl="bgShp" presStyleIdx="0" presStyleCnt="1" custLinFactNeighborX="8824"/>
      <dgm:spPr/>
    </dgm:pt>
    <dgm:pt modelId="{45EC8274-C992-4316-AE42-4B99BABD8875}" type="pres">
      <dgm:prSet presAssocID="{8B250961-078B-4F0E-A8C0-F74709818D32}" presName="linearProcess" presStyleCnt="0"/>
      <dgm:spPr/>
    </dgm:pt>
    <dgm:pt modelId="{2A450D63-4360-4462-BD94-A2D718852FB3}" type="pres">
      <dgm:prSet presAssocID="{ABD0FE95-02B4-4439-95F2-277D7DD5B969}" presName="textNode" presStyleLbl="node1" presStyleIdx="0" presStyleCnt="5" custScaleX="138357" custScaleY="196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8A39F-B36B-4373-B288-0B0E0A7B0B36}" type="pres">
      <dgm:prSet presAssocID="{68DBAEE5-8DBC-4EC2-82D7-600FAB6DA202}" presName="sibTrans" presStyleCnt="0"/>
      <dgm:spPr/>
    </dgm:pt>
    <dgm:pt modelId="{685967F3-8AA7-4D7F-8106-BCF92E96E0A5}" type="pres">
      <dgm:prSet presAssocID="{03231055-2C10-4784-9F01-FCAD050652A4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0BD1E-03D3-44EF-B814-3B57F56614E3}" type="pres">
      <dgm:prSet presAssocID="{C2C6B80F-A8D5-47F5-93B4-02497936D43A}" presName="sibTrans" presStyleCnt="0"/>
      <dgm:spPr/>
    </dgm:pt>
    <dgm:pt modelId="{3A712A41-47D9-4C56-8B60-5BD2191E6247}" type="pres">
      <dgm:prSet presAssocID="{727E89A1-DA44-4ECF-A73F-E5665937FA10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EF29E-EE08-41AE-A60C-E2FEC9E1361B}" type="pres">
      <dgm:prSet presAssocID="{0DEF9B90-973B-45BB-9727-83071C1EDFF4}" presName="sibTrans" presStyleCnt="0"/>
      <dgm:spPr/>
    </dgm:pt>
    <dgm:pt modelId="{4636263A-5D91-4E2D-BA08-9841B26100F7}" type="pres">
      <dgm:prSet presAssocID="{93BE6607-DAE6-4430-9F89-D1CBADEB2346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C3084-91E1-4398-B62D-26EE44395099}" type="pres">
      <dgm:prSet presAssocID="{E8615577-C89D-4D76-9BF8-646878917FF6}" presName="sibTrans" presStyleCnt="0"/>
      <dgm:spPr/>
    </dgm:pt>
    <dgm:pt modelId="{438F2ABE-A16E-410C-B42C-C1E1F12ECC36}" type="pres">
      <dgm:prSet presAssocID="{D3F1E838-C5F3-4F89-B1A8-5C0FB948EA5C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79BA5B-6CE3-40E7-A4C6-C0949F6D77C0}" srcId="{8B250961-078B-4F0E-A8C0-F74709818D32}" destId="{93BE6607-DAE6-4430-9F89-D1CBADEB2346}" srcOrd="3" destOrd="0" parTransId="{47A25850-EC59-437D-9CC2-FBE400A21CDF}" sibTransId="{E8615577-C89D-4D76-9BF8-646878917FF6}"/>
    <dgm:cxn modelId="{2F2D92EC-22C1-4899-8DAD-36A0D1EBCE68}" type="presOf" srcId="{8B250961-078B-4F0E-A8C0-F74709818D32}" destId="{B10B666C-32B2-4A57-AFD3-9DFEE80B7351}" srcOrd="0" destOrd="0" presId="urn:microsoft.com/office/officeart/2005/8/layout/hProcess9"/>
    <dgm:cxn modelId="{B22729C6-67DC-4DCF-8940-2F7FA2BA5808}" srcId="{8B250961-078B-4F0E-A8C0-F74709818D32}" destId="{ABD0FE95-02B4-4439-95F2-277D7DD5B969}" srcOrd="0" destOrd="0" parTransId="{15DFB217-5A8F-4D49-BE35-31BC8F223A49}" sibTransId="{68DBAEE5-8DBC-4EC2-82D7-600FAB6DA202}"/>
    <dgm:cxn modelId="{0C8283BB-C106-4F37-9EB1-994FD2B3405C}" type="presOf" srcId="{D3F1E838-C5F3-4F89-B1A8-5C0FB948EA5C}" destId="{438F2ABE-A16E-410C-B42C-C1E1F12ECC36}" srcOrd="0" destOrd="0" presId="urn:microsoft.com/office/officeart/2005/8/layout/hProcess9"/>
    <dgm:cxn modelId="{79E41E62-281B-4053-A442-DDED6ED389FE}" type="presOf" srcId="{727E89A1-DA44-4ECF-A73F-E5665937FA10}" destId="{3A712A41-47D9-4C56-8B60-5BD2191E6247}" srcOrd="0" destOrd="0" presId="urn:microsoft.com/office/officeart/2005/8/layout/hProcess9"/>
    <dgm:cxn modelId="{5C7BE4F9-E3DF-4456-A6E2-F6D223B608C5}" srcId="{8B250961-078B-4F0E-A8C0-F74709818D32}" destId="{D3F1E838-C5F3-4F89-B1A8-5C0FB948EA5C}" srcOrd="4" destOrd="0" parTransId="{0E71105A-F24C-4773-9AF8-886729E1208B}" sibTransId="{03ABA16C-428D-4F10-B5CC-9838BBFE059A}"/>
    <dgm:cxn modelId="{5B1E0FD3-B4D6-4999-8E8C-A25427326E0E}" srcId="{8B250961-078B-4F0E-A8C0-F74709818D32}" destId="{727E89A1-DA44-4ECF-A73F-E5665937FA10}" srcOrd="2" destOrd="0" parTransId="{4BDFB545-6587-4A7F-955C-25F880304061}" sibTransId="{0DEF9B90-973B-45BB-9727-83071C1EDFF4}"/>
    <dgm:cxn modelId="{151E5F01-46BA-4280-A9E7-120585032CEF}" type="presOf" srcId="{ABD0FE95-02B4-4439-95F2-277D7DD5B969}" destId="{2A450D63-4360-4462-BD94-A2D718852FB3}" srcOrd="0" destOrd="0" presId="urn:microsoft.com/office/officeart/2005/8/layout/hProcess9"/>
    <dgm:cxn modelId="{A6137FA1-5313-485A-969D-2047B12B4BE4}" srcId="{8B250961-078B-4F0E-A8C0-F74709818D32}" destId="{03231055-2C10-4784-9F01-FCAD050652A4}" srcOrd="1" destOrd="0" parTransId="{2EF28BEB-19B9-48A5-BEF1-7070E242B494}" sibTransId="{C2C6B80F-A8D5-47F5-93B4-02497936D43A}"/>
    <dgm:cxn modelId="{1DF00FE6-60E7-4FDF-9E6D-E3FED8A0B741}" type="presOf" srcId="{03231055-2C10-4784-9F01-FCAD050652A4}" destId="{685967F3-8AA7-4D7F-8106-BCF92E96E0A5}" srcOrd="0" destOrd="0" presId="urn:microsoft.com/office/officeart/2005/8/layout/hProcess9"/>
    <dgm:cxn modelId="{D746C43C-9767-4C56-8B6C-5320543FC8BB}" type="presOf" srcId="{93BE6607-DAE6-4430-9F89-D1CBADEB2346}" destId="{4636263A-5D91-4E2D-BA08-9841B26100F7}" srcOrd="0" destOrd="0" presId="urn:microsoft.com/office/officeart/2005/8/layout/hProcess9"/>
    <dgm:cxn modelId="{608110E4-C229-4778-A6A9-0A7A080CD0A3}" type="presParOf" srcId="{B10B666C-32B2-4A57-AFD3-9DFEE80B7351}" destId="{5C5FCB17-1ECE-48D3-B286-88791A4C6AE0}" srcOrd="0" destOrd="0" presId="urn:microsoft.com/office/officeart/2005/8/layout/hProcess9"/>
    <dgm:cxn modelId="{8B8F6238-1663-4C07-A0F9-194FAD544263}" type="presParOf" srcId="{B10B666C-32B2-4A57-AFD3-9DFEE80B7351}" destId="{45EC8274-C992-4316-AE42-4B99BABD8875}" srcOrd="1" destOrd="0" presId="urn:microsoft.com/office/officeart/2005/8/layout/hProcess9"/>
    <dgm:cxn modelId="{B8511DC9-CC00-4BF8-9C30-02C0D8422D69}" type="presParOf" srcId="{45EC8274-C992-4316-AE42-4B99BABD8875}" destId="{2A450D63-4360-4462-BD94-A2D718852FB3}" srcOrd="0" destOrd="0" presId="urn:microsoft.com/office/officeart/2005/8/layout/hProcess9"/>
    <dgm:cxn modelId="{59D156B6-B17A-4D01-BDCB-EC47994FDB87}" type="presParOf" srcId="{45EC8274-C992-4316-AE42-4B99BABD8875}" destId="{6CA8A39F-B36B-4373-B288-0B0E0A7B0B36}" srcOrd="1" destOrd="0" presId="urn:microsoft.com/office/officeart/2005/8/layout/hProcess9"/>
    <dgm:cxn modelId="{1ABC5D87-6C23-4782-80A6-B464DB8180A6}" type="presParOf" srcId="{45EC8274-C992-4316-AE42-4B99BABD8875}" destId="{685967F3-8AA7-4D7F-8106-BCF92E96E0A5}" srcOrd="2" destOrd="0" presId="urn:microsoft.com/office/officeart/2005/8/layout/hProcess9"/>
    <dgm:cxn modelId="{BE11A739-A45F-45B1-ADAF-CC68EAE031EA}" type="presParOf" srcId="{45EC8274-C992-4316-AE42-4B99BABD8875}" destId="{0250BD1E-03D3-44EF-B814-3B57F56614E3}" srcOrd="3" destOrd="0" presId="urn:microsoft.com/office/officeart/2005/8/layout/hProcess9"/>
    <dgm:cxn modelId="{8148F4EE-E65A-4B00-BCA0-803BCD0CDC35}" type="presParOf" srcId="{45EC8274-C992-4316-AE42-4B99BABD8875}" destId="{3A712A41-47D9-4C56-8B60-5BD2191E6247}" srcOrd="4" destOrd="0" presId="urn:microsoft.com/office/officeart/2005/8/layout/hProcess9"/>
    <dgm:cxn modelId="{52F9B160-D13C-4A2E-8A75-636215C7B946}" type="presParOf" srcId="{45EC8274-C992-4316-AE42-4B99BABD8875}" destId="{27FEF29E-EE08-41AE-A60C-E2FEC9E1361B}" srcOrd="5" destOrd="0" presId="urn:microsoft.com/office/officeart/2005/8/layout/hProcess9"/>
    <dgm:cxn modelId="{CF6C3719-3E59-48AA-A023-EF5BAB8AA522}" type="presParOf" srcId="{45EC8274-C992-4316-AE42-4B99BABD8875}" destId="{4636263A-5D91-4E2D-BA08-9841B26100F7}" srcOrd="6" destOrd="0" presId="urn:microsoft.com/office/officeart/2005/8/layout/hProcess9"/>
    <dgm:cxn modelId="{E16F9464-F11C-4FED-BA14-4E21C82659C5}" type="presParOf" srcId="{45EC8274-C992-4316-AE42-4B99BABD8875}" destId="{160C3084-91E1-4398-B62D-26EE44395099}" srcOrd="7" destOrd="0" presId="urn:microsoft.com/office/officeart/2005/8/layout/hProcess9"/>
    <dgm:cxn modelId="{993A9E32-19FF-4551-85CB-0A72F5964F65}" type="presParOf" srcId="{45EC8274-C992-4316-AE42-4B99BABD8875}" destId="{438F2ABE-A16E-410C-B42C-C1E1F12ECC36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F81195-A461-46CD-8F21-C9E2CF80B78D}" type="doc">
      <dgm:prSet loTypeId="urn:microsoft.com/office/officeart/2005/8/layout/default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37A0D686-ADF6-4AB9-96B3-54B2FE89581B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1. Создание Организационного комитета</a:t>
          </a:r>
        </a:p>
      </dgm:t>
    </dgm:pt>
    <dgm:pt modelId="{6B440E46-4E75-4F6C-A397-44BDBA63D4A1}" type="parTrans" cxnId="{09A409CE-7913-4D0F-8EC6-45ACFA792630}">
      <dgm:prSet/>
      <dgm:spPr/>
      <dgm:t>
        <a:bodyPr/>
        <a:lstStyle/>
        <a:p>
          <a:endParaRPr lang="ru-RU" sz="2000" b="1">
            <a:latin typeface="Arial Black" pitchFamily="34" charset="0"/>
          </a:endParaRPr>
        </a:p>
      </dgm:t>
    </dgm:pt>
    <dgm:pt modelId="{902369D2-DA19-48D3-9092-97D60C84E43F}" type="sibTrans" cxnId="{09A409CE-7913-4D0F-8EC6-45ACFA792630}">
      <dgm:prSet/>
      <dgm:spPr/>
      <dgm:t>
        <a:bodyPr/>
        <a:lstStyle/>
        <a:p>
          <a:endParaRPr lang="ru-RU" sz="2000" b="1">
            <a:latin typeface="Arial Black" pitchFamily="34" charset="0"/>
          </a:endParaRPr>
        </a:p>
      </dgm:t>
    </dgm:pt>
    <dgm:pt modelId="{DBC3D36F-C644-44C9-8AC8-50CA88CB3348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2.Разработка и утверждение нормативно-правовых актов, обеспечивающих реализацию </a:t>
          </a:r>
          <a:r>
            <a:rPr lang="ru-RU" sz="1200" b="1" dirty="0" smtClean="0">
              <a:latin typeface="Arial Black" pitchFamily="34" charset="0"/>
            </a:rPr>
            <a:t>практики</a:t>
          </a:r>
          <a:r>
            <a:rPr lang="ru-RU" sz="1200" b="1" dirty="0" smtClean="0">
              <a:latin typeface="Arial Black" pitchFamily="34" charset="0"/>
            </a:rPr>
            <a:t>.</a:t>
          </a:r>
          <a:endParaRPr lang="ru-RU" sz="1200" b="1" dirty="0">
            <a:latin typeface="Arial Black" pitchFamily="34" charset="0"/>
          </a:endParaRPr>
        </a:p>
      </dgm:t>
    </dgm:pt>
    <dgm:pt modelId="{EDA6F031-DE86-455F-BC4F-4CB78D71E31E}" type="parTrans" cxnId="{FE07A98A-FB99-4DAC-B437-BEFDD207E15F}">
      <dgm:prSet/>
      <dgm:spPr/>
      <dgm:t>
        <a:bodyPr/>
        <a:lstStyle/>
        <a:p>
          <a:endParaRPr lang="ru-RU" sz="2000" b="1">
            <a:latin typeface="Arial Black" pitchFamily="34" charset="0"/>
          </a:endParaRPr>
        </a:p>
      </dgm:t>
    </dgm:pt>
    <dgm:pt modelId="{FFE5CB52-DADC-4EEC-89B8-7C0CB89895C8}" type="sibTrans" cxnId="{FE07A98A-FB99-4DAC-B437-BEFDD207E15F}">
      <dgm:prSet/>
      <dgm:spPr/>
      <dgm:t>
        <a:bodyPr/>
        <a:lstStyle/>
        <a:p>
          <a:endParaRPr lang="ru-RU" sz="2000" b="1">
            <a:latin typeface="Arial Black" pitchFamily="34" charset="0"/>
          </a:endParaRPr>
        </a:p>
      </dgm:t>
    </dgm:pt>
    <dgm:pt modelId="{DD797CCE-7A3E-4DA8-8B53-A2BB7CAD5367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3. Обсуждение вопросов взаимодействия с социальными партнёрами, участниками </a:t>
          </a:r>
          <a:r>
            <a:rPr lang="ru-RU" sz="1200" b="1" dirty="0" smtClean="0">
              <a:latin typeface="Arial Black" pitchFamily="34" charset="0"/>
            </a:rPr>
            <a:t>Акции.</a:t>
          </a:r>
          <a:endParaRPr lang="ru-RU" sz="1200" b="1" dirty="0" smtClean="0">
            <a:latin typeface="Arial Black" pitchFamily="34" charset="0"/>
          </a:endParaRPr>
        </a:p>
      </dgm:t>
    </dgm:pt>
    <dgm:pt modelId="{801C5323-7BE7-4660-BC2B-C064F888D05C}" type="parTrans" cxnId="{1399A2BE-74CB-43CE-8558-C623D202ACB2}">
      <dgm:prSet/>
      <dgm:spPr/>
      <dgm:t>
        <a:bodyPr/>
        <a:lstStyle/>
        <a:p>
          <a:endParaRPr lang="ru-RU" sz="2000" b="1">
            <a:latin typeface="Arial Black" pitchFamily="34" charset="0"/>
          </a:endParaRPr>
        </a:p>
      </dgm:t>
    </dgm:pt>
    <dgm:pt modelId="{02C34E1C-FD32-4C80-BB13-45D0A3D79C70}" type="sibTrans" cxnId="{1399A2BE-74CB-43CE-8558-C623D202ACB2}">
      <dgm:prSet/>
      <dgm:spPr/>
      <dgm:t>
        <a:bodyPr/>
        <a:lstStyle/>
        <a:p>
          <a:endParaRPr lang="ru-RU" sz="2000" b="1">
            <a:latin typeface="Arial Black" pitchFamily="34" charset="0"/>
          </a:endParaRPr>
        </a:p>
      </dgm:t>
    </dgm:pt>
    <dgm:pt modelId="{924884F9-80A0-4704-BEBB-B9209DA5B28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dirty="0" smtClean="0">
              <a:latin typeface="Arial Black" pitchFamily="34" charset="0"/>
            </a:rPr>
            <a:t>4. Разработка и утверждение программы Акции.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dirty="0">
            <a:latin typeface="Arial Black" pitchFamily="34" charset="0"/>
          </a:endParaRPr>
        </a:p>
      </dgm:t>
    </dgm:pt>
    <dgm:pt modelId="{2A09F51D-B201-46D1-9980-092B0E3BCE55}" type="parTrans" cxnId="{30930381-7EA1-4678-9A2B-F10633CD91B5}">
      <dgm:prSet/>
      <dgm:spPr/>
      <dgm:t>
        <a:bodyPr/>
        <a:lstStyle/>
        <a:p>
          <a:endParaRPr lang="ru-RU" sz="2000" b="1">
            <a:latin typeface="Arial Black" pitchFamily="34" charset="0"/>
          </a:endParaRPr>
        </a:p>
      </dgm:t>
    </dgm:pt>
    <dgm:pt modelId="{18301AAE-A0B1-496B-A8A7-75CD56378F5E}" type="sibTrans" cxnId="{30930381-7EA1-4678-9A2B-F10633CD91B5}">
      <dgm:prSet/>
      <dgm:spPr/>
      <dgm:t>
        <a:bodyPr/>
        <a:lstStyle/>
        <a:p>
          <a:endParaRPr lang="ru-RU" sz="2000" b="1">
            <a:latin typeface="Arial Black" pitchFamily="34" charset="0"/>
          </a:endParaRPr>
        </a:p>
      </dgm:t>
    </dgm:pt>
    <dgm:pt modelId="{8BCBC36F-E825-4D4E-838D-7472DB3934F8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5. Пресс-релиз о проведении мероприятий </a:t>
          </a:r>
          <a:endParaRPr lang="ru-RU" sz="1200" b="1" dirty="0">
            <a:latin typeface="Arial Black" pitchFamily="34" charset="0"/>
          </a:endParaRPr>
        </a:p>
      </dgm:t>
    </dgm:pt>
    <dgm:pt modelId="{28F78B51-F197-42BE-B1FC-925F2BD9B76C}" type="parTrans" cxnId="{2BD28F3D-ED80-42CA-93C7-32281087027A}">
      <dgm:prSet/>
      <dgm:spPr/>
      <dgm:t>
        <a:bodyPr/>
        <a:lstStyle/>
        <a:p>
          <a:endParaRPr lang="ru-RU" sz="2000" b="1">
            <a:latin typeface="Arial Black" pitchFamily="34" charset="0"/>
          </a:endParaRPr>
        </a:p>
      </dgm:t>
    </dgm:pt>
    <dgm:pt modelId="{448AE374-2BAB-436E-B35D-7E3864959C91}" type="sibTrans" cxnId="{2BD28F3D-ED80-42CA-93C7-32281087027A}">
      <dgm:prSet/>
      <dgm:spPr/>
      <dgm:t>
        <a:bodyPr/>
        <a:lstStyle/>
        <a:p>
          <a:endParaRPr lang="ru-RU" sz="2000" b="1">
            <a:latin typeface="Arial Black" pitchFamily="34" charset="0"/>
          </a:endParaRPr>
        </a:p>
      </dgm:t>
    </dgm:pt>
    <dgm:pt modelId="{1677BE3C-9BA5-4B3F-9FCF-FD664AF919E9}">
      <dgm:prSet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6. Изготовление и распространение рекламных проспектов.</a:t>
          </a:r>
          <a:endParaRPr lang="ru-RU" sz="1200" b="1" dirty="0">
            <a:latin typeface="Arial Black" pitchFamily="34" charset="0"/>
          </a:endParaRPr>
        </a:p>
      </dgm:t>
    </dgm:pt>
    <dgm:pt modelId="{A04B8B82-1E49-49FC-994F-850F2F97D878}" type="parTrans" cxnId="{FAB61ECE-BF5B-4AF0-A62F-9A3ECD5A3B8F}">
      <dgm:prSet/>
      <dgm:spPr/>
      <dgm:t>
        <a:bodyPr/>
        <a:lstStyle/>
        <a:p>
          <a:endParaRPr lang="ru-RU" sz="2000" b="1">
            <a:latin typeface="Arial Black" pitchFamily="34" charset="0"/>
          </a:endParaRPr>
        </a:p>
      </dgm:t>
    </dgm:pt>
    <dgm:pt modelId="{8427D97B-97E2-408C-AA63-A450EE0DB843}" type="sibTrans" cxnId="{FAB61ECE-BF5B-4AF0-A62F-9A3ECD5A3B8F}">
      <dgm:prSet/>
      <dgm:spPr/>
      <dgm:t>
        <a:bodyPr/>
        <a:lstStyle/>
        <a:p>
          <a:endParaRPr lang="ru-RU" sz="2000" b="1">
            <a:latin typeface="Arial Black" pitchFamily="34" charset="0"/>
          </a:endParaRPr>
        </a:p>
      </dgm:t>
    </dgm:pt>
    <dgm:pt modelId="{47B1A415-0A63-4206-9865-43B252B8B05D}">
      <dgm:prSet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7. Подготовка материалов для реализации </a:t>
          </a:r>
          <a:r>
            <a:rPr lang="ru-RU" sz="1200" b="1" dirty="0" smtClean="0">
              <a:latin typeface="Arial Black" pitchFamily="34" charset="0"/>
            </a:rPr>
            <a:t>практики</a:t>
          </a:r>
          <a:r>
            <a:rPr lang="ru-RU" sz="1200" b="1" dirty="0" smtClean="0">
              <a:latin typeface="Arial Black" pitchFamily="34" charset="0"/>
            </a:rPr>
            <a:t>.</a:t>
          </a:r>
          <a:endParaRPr lang="ru-RU" sz="1200" b="1" dirty="0">
            <a:latin typeface="Arial Black" pitchFamily="34" charset="0"/>
          </a:endParaRPr>
        </a:p>
      </dgm:t>
    </dgm:pt>
    <dgm:pt modelId="{7E3B9D3C-872C-4E85-8681-C8100E022342}" type="parTrans" cxnId="{CD2240B8-15CC-46DC-9D0F-CB44726C20CD}">
      <dgm:prSet/>
      <dgm:spPr/>
      <dgm:t>
        <a:bodyPr/>
        <a:lstStyle/>
        <a:p>
          <a:endParaRPr lang="ru-RU" sz="2000" b="1">
            <a:latin typeface="Arial Black" pitchFamily="34" charset="0"/>
          </a:endParaRPr>
        </a:p>
      </dgm:t>
    </dgm:pt>
    <dgm:pt modelId="{920A4EC9-114D-4FE2-81FF-B15C5E7B642D}" type="sibTrans" cxnId="{CD2240B8-15CC-46DC-9D0F-CB44726C20CD}">
      <dgm:prSet/>
      <dgm:spPr/>
      <dgm:t>
        <a:bodyPr/>
        <a:lstStyle/>
        <a:p>
          <a:endParaRPr lang="ru-RU" sz="2000" b="1">
            <a:latin typeface="Arial Black" pitchFamily="34" charset="0"/>
          </a:endParaRPr>
        </a:p>
      </dgm:t>
    </dgm:pt>
    <dgm:pt modelId="{765EE5ED-163B-4738-AFB3-BA427D3707E7}" type="pres">
      <dgm:prSet presAssocID="{50F81195-A461-46CD-8F21-C9E2CF80B7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C37796-467C-44BE-8C4D-BD82334F1CBF}" type="pres">
      <dgm:prSet presAssocID="{37A0D686-ADF6-4AB9-96B3-54B2FE89581B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36DD1-AADA-435C-B122-740C1CE9EDF0}" type="pres">
      <dgm:prSet presAssocID="{902369D2-DA19-48D3-9092-97D60C84E43F}" presName="sibTrans" presStyleCnt="0"/>
      <dgm:spPr/>
    </dgm:pt>
    <dgm:pt modelId="{C49654C7-3FF2-4395-B0E9-B4BB2559D1BA}" type="pres">
      <dgm:prSet presAssocID="{DBC3D36F-C644-44C9-8AC8-50CA88CB3348}" presName="node" presStyleLbl="node1" presStyleIdx="1" presStyleCnt="7" custScaleY="135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4DB5AF-1633-46DF-9F06-6A6D3C731449}" type="pres">
      <dgm:prSet presAssocID="{FFE5CB52-DADC-4EEC-89B8-7C0CB89895C8}" presName="sibTrans" presStyleCnt="0"/>
      <dgm:spPr/>
    </dgm:pt>
    <dgm:pt modelId="{4301A19C-0BAB-44DA-8E14-3D0443F90065}" type="pres">
      <dgm:prSet presAssocID="{DD797CCE-7A3E-4DA8-8B53-A2BB7CAD5367}" presName="node" presStyleLbl="node1" presStyleIdx="2" presStyleCnt="7" custScaleY="1335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F3661-E4E6-4124-BDD7-F9B46889A505}" type="pres">
      <dgm:prSet presAssocID="{02C34E1C-FD32-4C80-BB13-45D0A3D79C70}" presName="sibTrans" presStyleCnt="0"/>
      <dgm:spPr/>
    </dgm:pt>
    <dgm:pt modelId="{07315723-B69B-4235-B834-1149D787FE94}" type="pres">
      <dgm:prSet presAssocID="{924884F9-80A0-4704-BEBB-B9209DA5B28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C75586-FC82-44FA-92D7-2226FD6C3144}" type="pres">
      <dgm:prSet presAssocID="{18301AAE-A0B1-496B-A8A7-75CD56378F5E}" presName="sibTrans" presStyleCnt="0"/>
      <dgm:spPr/>
    </dgm:pt>
    <dgm:pt modelId="{CFC1AB98-DB06-46D3-973B-B160FF978749}" type="pres">
      <dgm:prSet presAssocID="{8BCBC36F-E825-4D4E-838D-7472DB3934F8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036078-8BF0-4E3D-B02F-68DB168C044A}" type="pres">
      <dgm:prSet presAssocID="{448AE374-2BAB-436E-B35D-7E3864959C91}" presName="sibTrans" presStyleCnt="0"/>
      <dgm:spPr/>
    </dgm:pt>
    <dgm:pt modelId="{7C888411-3DAA-4B10-994C-F7AB72093331}" type="pres">
      <dgm:prSet presAssocID="{1677BE3C-9BA5-4B3F-9FCF-FD664AF919E9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1D2C5-3A63-468C-A671-831CB27EF5DB}" type="pres">
      <dgm:prSet presAssocID="{8427D97B-97E2-408C-AA63-A450EE0DB843}" presName="sibTrans" presStyleCnt="0"/>
      <dgm:spPr/>
    </dgm:pt>
    <dgm:pt modelId="{471DBC88-4023-4873-9D69-250FA68E9064}" type="pres">
      <dgm:prSet presAssocID="{47B1A415-0A63-4206-9865-43B252B8B05D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2240B8-15CC-46DC-9D0F-CB44726C20CD}" srcId="{50F81195-A461-46CD-8F21-C9E2CF80B78D}" destId="{47B1A415-0A63-4206-9865-43B252B8B05D}" srcOrd="6" destOrd="0" parTransId="{7E3B9D3C-872C-4E85-8681-C8100E022342}" sibTransId="{920A4EC9-114D-4FE2-81FF-B15C5E7B642D}"/>
    <dgm:cxn modelId="{1359A510-DA3F-4151-BC78-3884826AC84B}" type="presOf" srcId="{50F81195-A461-46CD-8F21-C9E2CF80B78D}" destId="{765EE5ED-163B-4738-AFB3-BA427D3707E7}" srcOrd="0" destOrd="0" presId="urn:microsoft.com/office/officeart/2005/8/layout/default"/>
    <dgm:cxn modelId="{30930381-7EA1-4678-9A2B-F10633CD91B5}" srcId="{50F81195-A461-46CD-8F21-C9E2CF80B78D}" destId="{924884F9-80A0-4704-BEBB-B9209DA5B286}" srcOrd="3" destOrd="0" parTransId="{2A09F51D-B201-46D1-9980-092B0E3BCE55}" sibTransId="{18301AAE-A0B1-496B-A8A7-75CD56378F5E}"/>
    <dgm:cxn modelId="{2BD28F3D-ED80-42CA-93C7-32281087027A}" srcId="{50F81195-A461-46CD-8F21-C9E2CF80B78D}" destId="{8BCBC36F-E825-4D4E-838D-7472DB3934F8}" srcOrd="4" destOrd="0" parTransId="{28F78B51-F197-42BE-B1FC-925F2BD9B76C}" sibTransId="{448AE374-2BAB-436E-B35D-7E3864959C91}"/>
    <dgm:cxn modelId="{2FA64256-00DB-48AA-A6F7-215967AAF985}" type="presOf" srcId="{924884F9-80A0-4704-BEBB-B9209DA5B286}" destId="{07315723-B69B-4235-B834-1149D787FE94}" srcOrd="0" destOrd="0" presId="urn:microsoft.com/office/officeart/2005/8/layout/default"/>
    <dgm:cxn modelId="{EEB4F887-89E6-4594-BB64-02712CF63F98}" type="presOf" srcId="{DD797CCE-7A3E-4DA8-8B53-A2BB7CAD5367}" destId="{4301A19C-0BAB-44DA-8E14-3D0443F90065}" srcOrd="0" destOrd="0" presId="urn:microsoft.com/office/officeart/2005/8/layout/default"/>
    <dgm:cxn modelId="{BA186CAD-2DCD-4258-A8C9-F682DC52AC4A}" type="presOf" srcId="{47B1A415-0A63-4206-9865-43B252B8B05D}" destId="{471DBC88-4023-4873-9D69-250FA68E9064}" srcOrd="0" destOrd="0" presId="urn:microsoft.com/office/officeart/2005/8/layout/default"/>
    <dgm:cxn modelId="{0F102ABC-545B-4C3D-A47A-BB1925B0D360}" type="presOf" srcId="{37A0D686-ADF6-4AB9-96B3-54B2FE89581B}" destId="{D5C37796-467C-44BE-8C4D-BD82334F1CBF}" srcOrd="0" destOrd="0" presId="urn:microsoft.com/office/officeart/2005/8/layout/default"/>
    <dgm:cxn modelId="{1399A2BE-74CB-43CE-8558-C623D202ACB2}" srcId="{50F81195-A461-46CD-8F21-C9E2CF80B78D}" destId="{DD797CCE-7A3E-4DA8-8B53-A2BB7CAD5367}" srcOrd="2" destOrd="0" parTransId="{801C5323-7BE7-4660-BC2B-C064F888D05C}" sibTransId="{02C34E1C-FD32-4C80-BB13-45D0A3D79C70}"/>
    <dgm:cxn modelId="{09A409CE-7913-4D0F-8EC6-45ACFA792630}" srcId="{50F81195-A461-46CD-8F21-C9E2CF80B78D}" destId="{37A0D686-ADF6-4AB9-96B3-54B2FE89581B}" srcOrd="0" destOrd="0" parTransId="{6B440E46-4E75-4F6C-A397-44BDBA63D4A1}" sibTransId="{902369D2-DA19-48D3-9092-97D60C84E43F}"/>
    <dgm:cxn modelId="{2F78CA3C-1DCC-4CE8-93EF-203559A4C97E}" type="presOf" srcId="{8BCBC36F-E825-4D4E-838D-7472DB3934F8}" destId="{CFC1AB98-DB06-46D3-973B-B160FF978749}" srcOrd="0" destOrd="0" presId="urn:microsoft.com/office/officeart/2005/8/layout/default"/>
    <dgm:cxn modelId="{FE07A98A-FB99-4DAC-B437-BEFDD207E15F}" srcId="{50F81195-A461-46CD-8F21-C9E2CF80B78D}" destId="{DBC3D36F-C644-44C9-8AC8-50CA88CB3348}" srcOrd="1" destOrd="0" parTransId="{EDA6F031-DE86-455F-BC4F-4CB78D71E31E}" sibTransId="{FFE5CB52-DADC-4EEC-89B8-7C0CB89895C8}"/>
    <dgm:cxn modelId="{FAB61ECE-BF5B-4AF0-A62F-9A3ECD5A3B8F}" srcId="{50F81195-A461-46CD-8F21-C9E2CF80B78D}" destId="{1677BE3C-9BA5-4B3F-9FCF-FD664AF919E9}" srcOrd="5" destOrd="0" parTransId="{A04B8B82-1E49-49FC-994F-850F2F97D878}" sibTransId="{8427D97B-97E2-408C-AA63-A450EE0DB843}"/>
    <dgm:cxn modelId="{92C6D7B8-71F0-472B-920D-5BC4772F410F}" type="presOf" srcId="{1677BE3C-9BA5-4B3F-9FCF-FD664AF919E9}" destId="{7C888411-3DAA-4B10-994C-F7AB72093331}" srcOrd="0" destOrd="0" presId="urn:microsoft.com/office/officeart/2005/8/layout/default"/>
    <dgm:cxn modelId="{FE6DFE29-B3D0-46C7-A29C-A21BEB88341E}" type="presOf" srcId="{DBC3D36F-C644-44C9-8AC8-50CA88CB3348}" destId="{C49654C7-3FF2-4395-B0E9-B4BB2559D1BA}" srcOrd="0" destOrd="0" presId="urn:microsoft.com/office/officeart/2005/8/layout/default"/>
    <dgm:cxn modelId="{7E00DE30-1CA4-436A-ADCF-3A3445923FF7}" type="presParOf" srcId="{765EE5ED-163B-4738-AFB3-BA427D3707E7}" destId="{D5C37796-467C-44BE-8C4D-BD82334F1CBF}" srcOrd="0" destOrd="0" presId="urn:microsoft.com/office/officeart/2005/8/layout/default"/>
    <dgm:cxn modelId="{D3A7D06B-4E3A-4E10-B040-10EEEF31422C}" type="presParOf" srcId="{765EE5ED-163B-4738-AFB3-BA427D3707E7}" destId="{E9136DD1-AADA-435C-B122-740C1CE9EDF0}" srcOrd="1" destOrd="0" presId="urn:microsoft.com/office/officeart/2005/8/layout/default"/>
    <dgm:cxn modelId="{814821F5-C751-413F-9C59-45B4CFFFD24D}" type="presParOf" srcId="{765EE5ED-163B-4738-AFB3-BA427D3707E7}" destId="{C49654C7-3FF2-4395-B0E9-B4BB2559D1BA}" srcOrd="2" destOrd="0" presId="urn:microsoft.com/office/officeart/2005/8/layout/default"/>
    <dgm:cxn modelId="{52307AFA-D077-4DE4-B76C-5DE7BF7504DB}" type="presParOf" srcId="{765EE5ED-163B-4738-AFB3-BA427D3707E7}" destId="{B34DB5AF-1633-46DF-9F06-6A6D3C731449}" srcOrd="3" destOrd="0" presId="urn:microsoft.com/office/officeart/2005/8/layout/default"/>
    <dgm:cxn modelId="{36044A15-6C78-4035-87DB-C55D6777D780}" type="presParOf" srcId="{765EE5ED-163B-4738-AFB3-BA427D3707E7}" destId="{4301A19C-0BAB-44DA-8E14-3D0443F90065}" srcOrd="4" destOrd="0" presId="urn:microsoft.com/office/officeart/2005/8/layout/default"/>
    <dgm:cxn modelId="{F8B226E0-1D9A-4BBB-A9F6-5902BFC7DB3E}" type="presParOf" srcId="{765EE5ED-163B-4738-AFB3-BA427D3707E7}" destId="{98BF3661-E4E6-4124-BDD7-F9B46889A505}" srcOrd="5" destOrd="0" presId="urn:microsoft.com/office/officeart/2005/8/layout/default"/>
    <dgm:cxn modelId="{E52ADC0F-693D-492D-8CCE-F4A151FB5E26}" type="presParOf" srcId="{765EE5ED-163B-4738-AFB3-BA427D3707E7}" destId="{07315723-B69B-4235-B834-1149D787FE94}" srcOrd="6" destOrd="0" presId="urn:microsoft.com/office/officeart/2005/8/layout/default"/>
    <dgm:cxn modelId="{BE151755-F4DB-4E5A-8F4E-5770574B9269}" type="presParOf" srcId="{765EE5ED-163B-4738-AFB3-BA427D3707E7}" destId="{3CC75586-FC82-44FA-92D7-2226FD6C3144}" srcOrd="7" destOrd="0" presId="urn:microsoft.com/office/officeart/2005/8/layout/default"/>
    <dgm:cxn modelId="{38F5F5D3-37C6-42DF-8443-CDEF3AC4EEFD}" type="presParOf" srcId="{765EE5ED-163B-4738-AFB3-BA427D3707E7}" destId="{CFC1AB98-DB06-46D3-973B-B160FF978749}" srcOrd="8" destOrd="0" presId="urn:microsoft.com/office/officeart/2005/8/layout/default"/>
    <dgm:cxn modelId="{C93D4950-B353-4601-A24D-A87445D1A452}" type="presParOf" srcId="{765EE5ED-163B-4738-AFB3-BA427D3707E7}" destId="{77036078-8BF0-4E3D-B02F-68DB168C044A}" srcOrd="9" destOrd="0" presId="urn:microsoft.com/office/officeart/2005/8/layout/default"/>
    <dgm:cxn modelId="{65C0B6A7-B7C7-4154-96D2-ABE20CE2CB57}" type="presParOf" srcId="{765EE5ED-163B-4738-AFB3-BA427D3707E7}" destId="{7C888411-3DAA-4B10-994C-F7AB72093331}" srcOrd="10" destOrd="0" presId="urn:microsoft.com/office/officeart/2005/8/layout/default"/>
    <dgm:cxn modelId="{B05BF242-9064-4D99-B5E2-C14A72D05E05}" type="presParOf" srcId="{765EE5ED-163B-4738-AFB3-BA427D3707E7}" destId="{D8E1D2C5-3A63-468C-A671-831CB27EF5DB}" srcOrd="11" destOrd="0" presId="urn:microsoft.com/office/officeart/2005/8/layout/default"/>
    <dgm:cxn modelId="{F2BA5A5E-2941-47A4-A57F-B58BAE865729}" type="presParOf" srcId="{765EE5ED-163B-4738-AFB3-BA427D3707E7}" destId="{471DBC88-4023-4873-9D69-250FA68E906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BB8211-707F-4219-891F-FF3FC88F962C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E42BD9EB-03E0-4313-A720-94EABCEF418B}">
      <dgm:prSet phldrT="[Текст]"/>
      <dgm:spPr/>
      <dgm:t>
        <a:bodyPr/>
        <a:lstStyle/>
        <a:p>
          <a:r>
            <a:rPr lang="ru-RU" b="1" dirty="0" smtClean="0">
              <a:latin typeface="Arial Black" pitchFamily="34" charset="0"/>
            </a:rPr>
            <a:t>Проведение мероприятий в рамках Акции «Солнечный» секрет здоровья. Белый цветок жизни».</a:t>
          </a:r>
          <a:endParaRPr lang="ru-RU" b="1" dirty="0">
            <a:latin typeface="Arial Black" pitchFamily="34" charset="0"/>
          </a:endParaRPr>
        </a:p>
      </dgm:t>
    </dgm:pt>
    <dgm:pt modelId="{A20853AD-9FB3-4566-A06C-AFF866F91D8D}" type="parTrans" cxnId="{15A3CCE7-B709-48D4-A847-2453D5CEE415}">
      <dgm:prSet/>
      <dgm:spPr/>
      <dgm:t>
        <a:bodyPr/>
        <a:lstStyle/>
        <a:p>
          <a:endParaRPr lang="ru-RU"/>
        </a:p>
      </dgm:t>
    </dgm:pt>
    <dgm:pt modelId="{5B60BE9C-8BFD-44EB-B58C-08882A13446E}" type="sibTrans" cxnId="{15A3CCE7-B709-48D4-A847-2453D5CEE415}">
      <dgm:prSet/>
      <dgm:spPr/>
      <dgm:t>
        <a:bodyPr/>
        <a:lstStyle/>
        <a:p>
          <a:endParaRPr lang="ru-RU"/>
        </a:p>
      </dgm:t>
    </dgm:pt>
    <dgm:pt modelId="{4D7DDFFB-B3E8-49E1-AC1F-F3EFE673F95F}" type="pres">
      <dgm:prSet presAssocID="{CDBB8211-707F-4219-891F-FF3FC88F962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087115-73D1-4CD5-9DA4-8643B8EFD2D3}" type="pres">
      <dgm:prSet presAssocID="{E42BD9EB-03E0-4313-A720-94EABCEF418B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D3F10F-261C-4F8A-A9DE-489BA73F6867}" type="presOf" srcId="{E42BD9EB-03E0-4313-A720-94EABCEF418B}" destId="{5D087115-73D1-4CD5-9DA4-8643B8EFD2D3}" srcOrd="0" destOrd="0" presId="urn:microsoft.com/office/officeart/2005/8/layout/default"/>
    <dgm:cxn modelId="{15A3CCE7-B709-48D4-A847-2453D5CEE415}" srcId="{CDBB8211-707F-4219-891F-FF3FC88F962C}" destId="{E42BD9EB-03E0-4313-A720-94EABCEF418B}" srcOrd="0" destOrd="0" parTransId="{A20853AD-9FB3-4566-A06C-AFF866F91D8D}" sibTransId="{5B60BE9C-8BFD-44EB-B58C-08882A13446E}"/>
    <dgm:cxn modelId="{7E5BD345-8C93-4C71-920B-838293F4EDF3}" type="presOf" srcId="{CDBB8211-707F-4219-891F-FF3FC88F962C}" destId="{4D7DDFFB-B3E8-49E1-AC1F-F3EFE673F95F}" srcOrd="0" destOrd="0" presId="urn:microsoft.com/office/officeart/2005/8/layout/default"/>
    <dgm:cxn modelId="{D65A5F09-326A-4FDF-9469-79C26BC4B151}" type="presParOf" srcId="{4D7DDFFB-B3E8-49E1-AC1F-F3EFE673F95F}" destId="{5D087115-73D1-4CD5-9DA4-8643B8EFD2D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F38859-51B6-488F-AE52-E3136391DF81}" type="doc">
      <dgm:prSet loTypeId="urn:microsoft.com/office/officeart/2005/8/layout/default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7F3B2B81-CD86-4FD2-BDC7-57344FE04EB9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1. Круглый стол с организаторами и партнёрами проекта с целью подведения итогов.</a:t>
          </a:r>
        </a:p>
      </dgm:t>
    </dgm:pt>
    <dgm:pt modelId="{56CFB2D6-0DA9-4C7C-8D98-DFED9F3F5C43}" type="parTrans" cxnId="{CD667BC7-F5D6-42A9-9632-876C8861CB4F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8991AEF1-6D99-4F69-B192-7624C8EEFB4E}" type="sibTrans" cxnId="{CD667BC7-F5D6-42A9-9632-876C8861CB4F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737F1771-9FF2-4BCB-A97E-1C29730A41B8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Arial Black" pitchFamily="34" charset="0"/>
            </a:rPr>
            <a:t>2. Отражение результатов реализации Акции в СМИ.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>
            <a:latin typeface="Arial Black" pitchFamily="34" charset="0"/>
          </a:endParaRPr>
        </a:p>
      </dgm:t>
    </dgm:pt>
    <dgm:pt modelId="{7BB8BBA1-6F98-4535-8A56-FEF414A98438}" type="parTrans" cxnId="{B3DD60B9-4E1E-4343-B5EB-A5715D121779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71334FE6-E59E-45CF-B82B-ABFFEAB3DBCE}" type="sibTrans" cxnId="{B3DD60B9-4E1E-4343-B5EB-A5715D121779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D98DD76F-F512-444F-8B26-858C837CCC09}" type="pres">
      <dgm:prSet presAssocID="{54F38859-51B6-488F-AE52-E3136391DF8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AE4B99-696E-4E9B-A944-A340B5CB9D74}" type="pres">
      <dgm:prSet presAssocID="{7F3B2B81-CD86-4FD2-BDC7-57344FE04EB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F2F5E0-8F0F-4B24-B008-9B2361068E23}" type="pres">
      <dgm:prSet presAssocID="{8991AEF1-6D99-4F69-B192-7624C8EEFB4E}" presName="sibTrans" presStyleCnt="0"/>
      <dgm:spPr/>
    </dgm:pt>
    <dgm:pt modelId="{91D20918-5660-45F9-8EFB-D758AE8DC971}" type="pres">
      <dgm:prSet presAssocID="{737F1771-9FF2-4BCB-A97E-1C29730A41B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DD60B9-4E1E-4343-B5EB-A5715D121779}" srcId="{54F38859-51B6-488F-AE52-E3136391DF81}" destId="{737F1771-9FF2-4BCB-A97E-1C29730A41B8}" srcOrd="1" destOrd="0" parTransId="{7BB8BBA1-6F98-4535-8A56-FEF414A98438}" sibTransId="{71334FE6-E59E-45CF-B82B-ABFFEAB3DBCE}"/>
    <dgm:cxn modelId="{CD667BC7-F5D6-42A9-9632-876C8861CB4F}" srcId="{54F38859-51B6-488F-AE52-E3136391DF81}" destId="{7F3B2B81-CD86-4FD2-BDC7-57344FE04EB9}" srcOrd="0" destOrd="0" parTransId="{56CFB2D6-0DA9-4C7C-8D98-DFED9F3F5C43}" sibTransId="{8991AEF1-6D99-4F69-B192-7624C8EEFB4E}"/>
    <dgm:cxn modelId="{755B79B0-E9F4-468B-9F06-9F51EDED6A46}" type="presOf" srcId="{7F3B2B81-CD86-4FD2-BDC7-57344FE04EB9}" destId="{35AE4B99-696E-4E9B-A944-A340B5CB9D74}" srcOrd="0" destOrd="0" presId="urn:microsoft.com/office/officeart/2005/8/layout/default"/>
    <dgm:cxn modelId="{65686397-59DA-4738-B768-162AD5A413A3}" type="presOf" srcId="{54F38859-51B6-488F-AE52-E3136391DF81}" destId="{D98DD76F-F512-444F-8B26-858C837CCC09}" srcOrd="0" destOrd="0" presId="urn:microsoft.com/office/officeart/2005/8/layout/default"/>
    <dgm:cxn modelId="{89BD213E-5A9C-4E45-95F6-07A34AE42AD1}" type="presOf" srcId="{737F1771-9FF2-4BCB-A97E-1C29730A41B8}" destId="{91D20918-5660-45F9-8EFB-D758AE8DC971}" srcOrd="0" destOrd="0" presId="urn:microsoft.com/office/officeart/2005/8/layout/default"/>
    <dgm:cxn modelId="{99F06512-2426-4419-975A-01EA85D5D6FE}" type="presParOf" srcId="{D98DD76F-F512-444F-8B26-858C837CCC09}" destId="{35AE4B99-696E-4E9B-A944-A340B5CB9D74}" srcOrd="0" destOrd="0" presId="urn:microsoft.com/office/officeart/2005/8/layout/default"/>
    <dgm:cxn modelId="{3F5B5551-7886-4653-899D-D4A45639672F}" type="presParOf" srcId="{D98DD76F-F512-444F-8B26-858C837CCC09}" destId="{39F2F5E0-8F0F-4B24-B008-9B2361068E23}" srcOrd="1" destOrd="0" presId="urn:microsoft.com/office/officeart/2005/8/layout/default"/>
    <dgm:cxn modelId="{0EFFAC52-7F97-4C4F-972B-B2C789AA2A84}" type="presParOf" srcId="{D98DD76F-F512-444F-8B26-858C837CCC09}" destId="{91D20918-5660-45F9-8EFB-D758AE8DC971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E469CA-250A-4594-B3E7-36A46D775EE1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FA55095-C4B8-4F58-96E0-30EE632AC737}">
      <dgm:prSet phldrT="[Текст]" custT="1"/>
      <dgm:spPr/>
      <dgm:t>
        <a:bodyPr/>
        <a:lstStyle/>
        <a:p>
          <a:pPr marL="114300" indent="0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dirty="0">
            <a:latin typeface="Arial Black" pitchFamily="34" charset="0"/>
          </a:endParaRPr>
        </a:p>
      </dgm:t>
    </dgm:pt>
    <dgm:pt modelId="{DABC66AD-A90C-45BF-BE60-15FDBEE9C3AB}" type="parTrans" cxnId="{5DE885A6-FC0C-4F05-9828-A17299776424}">
      <dgm:prSet/>
      <dgm:spPr/>
      <dgm:t>
        <a:bodyPr/>
        <a:lstStyle/>
        <a:p>
          <a:endParaRPr lang="ru-RU" sz="3600">
            <a:latin typeface="Arial Black" pitchFamily="34" charset="0"/>
          </a:endParaRPr>
        </a:p>
      </dgm:t>
    </dgm:pt>
    <dgm:pt modelId="{9BB0EEAA-539E-4B6A-8E09-64ECAF2F95B6}" type="sibTrans" cxnId="{5DE885A6-FC0C-4F05-9828-A17299776424}">
      <dgm:prSet/>
      <dgm:spPr/>
      <dgm:t>
        <a:bodyPr/>
        <a:lstStyle/>
        <a:p>
          <a:endParaRPr lang="ru-RU" sz="3600">
            <a:latin typeface="Arial Black" pitchFamily="34" charset="0"/>
          </a:endParaRPr>
        </a:p>
      </dgm:t>
    </dgm:pt>
    <dgm:pt modelId="{9D7CDE4F-4A3F-4A1B-AF66-8ADB1D8549A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Arial Black" pitchFamily="34" charset="0"/>
            </a:rPr>
            <a:t>Основной этап.</a:t>
          </a:r>
          <a:endParaRPr lang="ru-RU" sz="1400" dirty="0" smtClean="0">
            <a:latin typeface="Arial Black" pitchFamily="34" charset="0"/>
          </a:endParaRPr>
        </a:p>
        <a:p>
          <a:endParaRPr lang="ru-RU" sz="1400" dirty="0">
            <a:latin typeface="Arial Black" pitchFamily="34" charset="0"/>
          </a:endParaRPr>
        </a:p>
      </dgm:t>
    </dgm:pt>
    <dgm:pt modelId="{2FC36D7F-5F8E-44D5-84C7-A48E1ABA9B79}" type="parTrans" cxnId="{D7685180-3B82-4A93-8A04-8ABAB6EBACAF}">
      <dgm:prSet/>
      <dgm:spPr/>
      <dgm:t>
        <a:bodyPr/>
        <a:lstStyle/>
        <a:p>
          <a:endParaRPr lang="ru-RU" sz="3600">
            <a:latin typeface="Arial Black" pitchFamily="34" charset="0"/>
          </a:endParaRPr>
        </a:p>
      </dgm:t>
    </dgm:pt>
    <dgm:pt modelId="{46E43546-1428-4E4F-AE7F-831F28B8F33A}" type="sibTrans" cxnId="{D7685180-3B82-4A93-8A04-8ABAB6EBACAF}">
      <dgm:prSet/>
      <dgm:spPr/>
      <dgm:t>
        <a:bodyPr/>
        <a:lstStyle/>
        <a:p>
          <a:endParaRPr lang="ru-RU" sz="3600">
            <a:latin typeface="Arial Black" pitchFamily="34" charset="0"/>
          </a:endParaRPr>
        </a:p>
      </dgm:t>
    </dgm:pt>
    <dgm:pt modelId="{C4ADBD22-4736-4803-82DE-07DF803DAF8A}">
      <dgm:prSet phldrT="[Текст]" custT="1"/>
      <dgm:spPr/>
      <dgm:t>
        <a:bodyPr/>
        <a:lstStyle/>
        <a:p>
          <a:pPr marL="11430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dirty="0">
            <a:latin typeface="Arial Black" pitchFamily="34" charset="0"/>
          </a:endParaRPr>
        </a:p>
      </dgm:t>
    </dgm:pt>
    <dgm:pt modelId="{DF034ADF-6169-4710-8D15-A72E8EFD8B50}" type="parTrans" cxnId="{372E1726-9413-424D-B8D9-3CA5A7E4F4B8}">
      <dgm:prSet/>
      <dgm:spPr/>
      <dgm:t>
        <a:bodyPr/>
        <a:lstStyle/>
        <a:p>
          <a:endParaRPr lang="ru-RU" sz="3600">
            <a:latin typeface="Arial Black" pitchFamily="34" charset="0"/>
          </a:endParaRPr>
        </a:p>
      </dgm:t>
    </dgm:pt>
    <dgm:pt modelId="{E6EDF3B1-3749-4381-AF54-ECABFB8EDE7F}" type="sibTrans" cxnId="{372E1726-9413-424D-B8D9-3CA5A7E4F4B8}">
      <dgm:prSet/>
      <dgm:spPr/>
      <dgm:t>
        <a:bodyPr/>
        <a:lstStyle/>
        <a:p>
          <a:endParaRPr lang="ru-RU" sz="3600">
            <a:latin typeface="Arial Black" pitchFamily="34" charset="0"/>
          </a:endParaRPr>
        </a:p>
      </dgm:t>
    </dgm:pt>
    <dgm:pt modelId="{69981533-F50B-4326-81C4-6A45860FBB9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Arial Black" pitchFamily="34" charset="0"/>
            </a:rPr>
            <a:t> Заключительный этап.</a:t>
          </a:r>
          <a:endParaRPr lang="ru-RU" sz="1400" dirty="0" smtClean="0">
            <a:latin typeface="Arial Black" pitchFamily="34" charset="0"/>
          </a:endParaRPr>
        </a:p>
        <a:p>
          <a:endParaRPr lang="ru-RU" sz="1400" dirty="0">
            <a:latin typeface="Arial Black" pitchFamily="34" charset="0"/>
          </a:endParaRPr>
        </a:p>
      </dgm:t>
    </dgm:pt>
    <dgm:pt modelId="{3AEC0925-3CE1-4409-9BF6-1C1D44AD749D}" type="parTrans" cxnId="{CFC01EA3-B860-4729-9332-E17EAA758AC4}">
      <dgm:prSet/>
      <dgm:spPr/>
      <dgm:t>
        <a:bodyPr/>
        <a:lstStyle/>
        <a:p>
          <a:endParaRPr lang="ru-RU" sz="3600">
            <a:latin typeface="Arial Black" pitchFamily="34" charset="0"/>
          </a:endParaRPr>
        </a:p>
      </dgm:t>
    </dgm:pt>
    <dgm:pt modelId="{AADA205B-1F93-437A-98A4-0F91F3A7E6A7}" type="sibTrans" cxnId="{CFC01EA3-B860-4729-9332-E17EAA758AC4}">
      <dgm:prSet/>
      <dgm:spPr/>
      <dgm:t>
        <a:bodyPr/>
        <a:lstStyle/>
        <a:p>
          <a:endParaRPr lang="ru-RU" sz="3600">
            <a:latin typeface="Arial Black" pitchFamily="34" charset="0"/>
          </a:endParaRPr>
        </a:p>
      </dgm:t>
    </dgm:pt>
    <dgm:pt modelId="{8D4DA3DD-5AD9-44DF-B8D0-1624A4BAD968}">
      <dgm:prSet phldrT="[Текст]" custT="1"/>
      <dgm:spPr/>
      <dgm:t>
        <a:bodyPr/>
        <a:lstStyle/>
        <a:p>
          <a:pPr marL="11430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dirty="0">
            <a:latin typeface="Arial Black" pitchFamily="34" charset="0"/>
          </a:endParaRPr>
        </a:p>
      </dgm:t>
    </dgm:pt>
    <dgm:pt modelId="{DDE2B26F-4CE8-4A00-9D2E-7D7C5CD873B2}" type="parTrans" cxnId="{949337FF-5AD6-4D0C-8188-127D252ED4A9}">
      <dgm:prSet/>
      <dgm:spPr/>
      <dgm:t>
        <a:bodyPr/>
        <a:lstStyle/>
        <a:p>
          <a:endParaRPr lang="ru-RU" sz="3600">
            <a:latin typeface="Arial Black" pitchFamily="34" charset="0"/>
          </a:endParaRPr>
        </a:p>
      </dgm:t>
    </dgm:pt>
    <dgm:pt modelId="{F075AEA0-D184-40C8-8213-D7E180DE538F}" type="sibTrans" cxnId="{949337FF-5AD6-4D0C-8188-127D252ED4A9}">
      <dgm:prSet/>
      <dgm:spPr/>
      <dgm:t>
        <a:bodyPr/>
        <a:lstStyle/>
        <a:p>
          <a:endParaRPr lang="ru-RU" sz="3600">
            <a:latin typeface="Arial Black" pitchFamily="34" charset="0"/>
          </a:endParaRPr>
        </a:p>
      </dgm:t>
    </dgm:pt>
    <dgm:pt modelId="{D380D67F-222E-426B-B15A-9965F947789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Arial Black" pitchFamily="34" charset="0"/>
            </a:rPr>
            <a:t>Подготовительный этап.</a:t>
          </a:r>
          <a:endParaRPr lang="ru-RU" sz="1400" dirty="0" smtClean="0">
            <a:latin typeface="Arial Black" pitchFamily="34" charset="0"/>
          </a:endParaRP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>
            <a:latin typeface="Arial Black" pitchFamily="34" charset="0"/>
          </a:endParaRPr>
        </a:p>
      </dgm:t>
    </dgm:pt>
    <dgm:pt modelId="{6420D312-CB5D-44A3-8796-C44215598AF1}" type="sibTrans" cxnId="{83C2753D-8D63-4ED0-B50F-77AEFC072A29}">
      <dgm:prSet/>
      <dgm:spPr/>
      <dgm:t>
        <a:bodyPr/>
        <a:lstStyle/>
        <a:p>
          <a:endParaRPr lang="ru-RU" sz="3600">
            <a:latin typeface="Arial Black" pitchFamily="34" charset="0"/>
          </a:endParaRPr>
        </a:p>
      </dgm:t>
    </dgm:pt>
    <dgm:pt modelId="{311C5CD2-B34A-48D7-A0A6-EC0848E1B5C2}" type="parTrans" cxnId="{83C2753D-8D63-4ED0-B50F-77AEFC072A29}">
      <dgm:prSet/>
      <dgm:spPr/>
      <dgm:t>
        <a:bodyPr/>
        <a:lstStyle/>
        <a:p>
          <a:endParaRPr lang="ru-RU" sz="3600">
            <a:latin typeface="Arial Black" pitchFamily="34" charset="0"/>
          </a:endParaRPr>
        </a:p>
      </dgm:t>
    </dgm:pt>
    <dgm:pt modelId="{89F92DF2-8DC1-453E-9E8D-51CA318D2BFA}" type="pres">
      <dgm:prSet presAssocID="{AFE469CA-250A-4594-B3E7-36A46D775EE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9101E9-7F35-47B4-8544-690C342D64A3}" type="pres">
      <dgm:prSet presAssocID="{D380D67F-222E-426B-B15A-9965F9477892}" presName="composite" presStyleCnt="0"/>
      <dgm:spPr/>
    </dgm:pt>
    <dgm:pt modelId="{8B81972F-9629-4ACF-B684-55BC8CAA2CE0}" type="pres">
      <dgm:prSet presAssocID="{D380D67F-222E-426B-B15A-9965F9477892}" presName="parTx" presStyleLbl="node1" presStyleIdx="0" presStyleCnt="3" custScaleX="1086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38939-EF6B-4C29-84C0-E8E3644E66C5}" type="pres">
      <dgm:prSet presAssocID="{D380D67F-222E-426B-B15A-9965F9477892}" presName="desTx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751DBA-BE19-465A-AC79-E4B898072C82}" type="pres">
      <dgm:prSet presAssocID="{6420D312-CB5D-44A3-8796-C44215598AF1}" presName="space" presStyleCnt="0"/>
      <dgm:spPr/>
    </dgm:pt>
    <dgm:pt modelId="{1E51E30A-E062-411F-9D9D-1CE7E48ECAFF}" type="pres">
      <dgm:prSet presAssocID="{9D7CDE4F-4A3F-4A1B-AF66-8ADB1D8549AA}" presName="composite" presStyleCnt="0"/>
      <dgm:spPr/>
    </dgm:pt>
    <dgm:pt modelId="{68957D73-D27C-4FEA-A6C0-3289832529EE}" type="pres">
      <dgm:prSet presAssocID="{9D7CDE4F-4A3F-4A1B-AF66-8ADB1D8549AA}" presName="parTx" presStyleLbl="node1" presStyleIdx="1" presStyleCnt="3" custScaleX="1193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856A2-9014-40E8-ADB7-AEF5BEDC9CB1}" type="pres">
      <dgm:prSet presAssocID="{9D7CDE4F-4A3F-4A1B-AF66-8ADB1D8549AA}" presName="desTx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9D8983-F3F5-42C6-980D-14AF58765430}" type="pres">
      <dgm:prSet presAssocID="{46E43546-1428-4E4F-AE7F-831F28B8F33A}" presName="space" presStyleCnt="0"/>
      <dgm:spPr/>
    </dgm:pt>
    <dgm:pt modelId="{2195DD74-ABF5-4573-A05C-1B64DA612256}" type="pres">
      <dgm:prSet presAssocID="{69981533-F50B-4326-81C4-6A45860FBB93}" presName="composite" presStyleCnt="0"/>
      <dgm:spPr/>
    </dgm:pt>
    <dgm:pt modelId="{02F7C430-78B1-4FD4-9A23-5798A774C19A}" type="pres">
      <dgm:prSet presAssocID="{69981533-F50B-4326-81C4-6A45860FBB93}" presName="par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7FA61-668C-43AD-A706-6624C79CC9F7}" type="pres">
      <dgm:prSet presAssocID="{69981533-F50B-4326-81C4-6A45860FBB93}" presName="desTx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456479-0C4A-4FD0-8FED-9D46B039F5F4}" type="presOf" srcId="{69981533-F50B-4326-81C4-6A45860FBB93}" destId="{02F7C430-78B1-4FD4-9A23-5798A774C19A}" srcOrd="0" destOrd="0" presId="urn:microsoft.com/office/officeart/2005/8/layout/chevron1"/>
    <dgm:cxn modelId="{CFC01EA3-B860-4729-9332-E17EAA758AC4}" srcId="{AFE469CA-250A-4594-B3E7-36A46D775EE1}" destId="{69981533-F50B-4326-81C4-6A45860FBB93}" srcOrd="2" destOrd="0" parTransId="{3AEC0925-3CE1-4409-9BF6-1C1D44AD749D}" sibTransId="{AADA205B-1F93-437A-98A4-0F91F3A7E6A7}"/>
    <dgm:cxn modelId="{D7685180-3B82-4A93-8A04-8ABAB6EBACAF}" srcId="{AFE469CA-250A-4594-B3E7-36A46D775EE1}" destId="{9D7CDE4F-4A3F-4A1B-AF66-8ADB1D8549AA}" srcOrd="1" destOrd="0" parTransId="{2FC36D7F-5F8E-44D5-84C7-A48E1ABA9B79}" sibTransId="{46E43546-1428-4E4F-AE7F-831F28B8F33A}"/>
    <dgm:cxn modelId="{372E1726-9413-424D-B8D9-3CA5A7E4F4B8}" srcId="{9D7CDE4F-4A3F-4A1B-AF66-8ADB1D8549AA}" destId="{C4ADBD22-4736-4803-82DE-07DF803DAF8A}" srcOrd="0" destOrd="0" parTransId="{DF034ADF-6169-4710-8D15-A72E8EFD8B50}" sibTransId="{E6EDF3B1-3749-4381-AF54-ECABFB8EDE7F}"/>
    <dgm:cxn modelId="{EAEA9AFB-6372-4535-89FF-053CF339427E}" type="presOf" srcId="{D380D67F-222E-426B-B15A-9965F9477892}" destId="{8B81972F-9629-4ACF-B684-55BC8CAA2CE0}" srcOrd="0" destOrd="0" presId="urn:microsoft.com/office/officeart/2005/8/layout/chevron1"/>
    <dgm:cxn modelId="{2C348475-DD2F-43A0-82E7-FB766542B68C}" type="presOf" srcId="{9D7CDE4F-4A3F-4A1B-AF66-8ADB1D8549AA}" destId="{68957D73-D27C-4FEA-A6C0-3289832529EE}" srcOrd="0" destOrd="0" presId="urn:microsoft.com/office/officeart/2005/8/layout/chevron1"/>
    <dgm:cxn modelId="{183EF48C-3210-4A5B-AC45-6779CB308360}" type="presOf" srcId="{C4ADBD22-4736-4803-82DE-07DF803DAF8A}" destId="{6B0856A2-9014-40E8-ADB7-AEF5BEDC9CB1}" srcOrd="0" destOrd="0" presId="urn:microsoft.com/office/officeart/2005/8/layout/chevron1"/>
    <dgm:cxn modelId="{3F255C72-9A21-48F9-AF18-1233526A436E}" type="presOf" srcId="{AFE469CA-250A-4594-B3E7-36A46D775EE1}" destId="{89F92DF2-8DC1-453E-9E8D-51CA318D2BFA}" srcOrd="0" destOrd="0" presId="urn:microsoft.com/office/officeart/2005/8/layout/chevron1"/>
    <dgm:cxn modelId="{949337FF-5AD6-4D0C-8188-127D252ED4A9}" srcId="{69981533-F50B-4326-81C4-6A45860FBB93}" destId="{8D4DA3DD-5AD9-44DF-B8D0-1624A4BAD968}" srcOrd="0" destOrd="0" parTransId="{DDE2B26F-4CE8-4A00-9D2E-7D7C5CD873B2}" sibTransId="{F075AEA0-D184-40C8-8213-D7E180DE538F}"/>
    <dgm:cxn modelId="{5DE885A6-FC0C-4F05-9828-A17299776424}" srcId="{D380D67F-222E-426B-B15A-9965F9477892}" destId="{FFA55095-C4B8-4F58-96E0-30EE632AC737}" srcOrd="0" destOrd="0" parTransId="{DABC66AD-A90C-45BF-BE60-15FDBEE9C3AB}" sibTransId="{9BB0EEAA-539E-4B6A-8E09-64ECAF2F95B6}"/>
    <dgm:cxn modelId="{83C2753D-8D63-4ED0-B50F-77AEFC072A29}" srcId="{AFE469CA-250A-4594-B3E7-36A46D775EE1}" destId="{D380D67F-222E-426B-B15A-9965F9477892}" srcOrd="0" destOrd="0" parTransId="{311C5CD2-B34A-48D7-A0A6-EC0848E1B5C2}" sibTransId="{6420D312-CB5D-44A3-8796-C44215598AF1}"/>
    <dgm:cxn modelId="{BA3FA0E1-6361-4A86-AC01-EA42EEFC892D}" type="presOf" srcId="{FFA55095-C4B8-4F58-96E0-30EE632AC737}" destId="{0E938939-EF6B-4C29-84C0-E8E3644E66C5}" srcOrd="0" destOrd="0" presId="urn:microsoft.com/office/officeart/2005/8/layout/chevron1"/>
    <dgm:cxn modelId="{FD60E439-AB4B-4FF7-B4BC-191AE32FFE57}" type="presOf" srcId="{8D4DA3DD-5AD9-44DF-B8D0-1624A4BAD968}" destId="{2D07FA61-668C-43AD-A706-6624C79CC9F7}" srcOrd="0" destOrd="0" presId="urn:microsoft.com/office/officeart/2005/8/layout/chevron1"/>
    <dgm:cxn modelId="{CD80FD44-1947-465B-8C41-1A23BAC5E793}" type="presParOf" srcId="{89F92DF2-8DC1-453E-9E8D-51CA318D2BFA}" destId="{559101E9-7F35-47B4-8544-690C342D64A3}" srcOrd="0" destOrd="0" presId="urn:microsoft.com/office/officeart/2005/8/layout/chevron1"/>
    <dgm:cxn modelId="{612E5D73-981C-47AB-A233-0CD152F09F3B}" type="presParOf" srcId="{559101E9-7F35-47B4-8544-690C342D64A3}" destId="{8B81972F-9629-4ACF-B684-55BC8CAA2CE0}" srcOrd="0" destOrd="0" presId="urn:microsoft.com/office/officeart/2005/8/layout/chevron1"/>
    <dgm:cxn modelId="{D8A56ABA-EA2D-4F69-B5FB-790E197F9AA3}" type="presParOf" srcId="{559101E9-7F35-47B4-8544-690C342D64A3}" destId="{0E938939-EF6B-4C29-84C0-E8E3644E66C5}" srcOrd="1" destOrd="0" presId="urn:microsoft.com/office/officeart/2005/8/layout/chevron1"/>
    <dgm:cxn modelId="{F5F501AA-7945-4AC3-87DF-AFB94C77AAC1}" type="presParOf" srcId="{89F92DF2-8DC1-453E-9E8D-51CA318D2BFA}" destId="{80751DBA-BE19-465A-AC79-E4B898072C82}" srcOrd="1" destOrd="0" presId="urn:microsoft.com/office/officeart/2005/8/layout/chevron1"/>
    <dgm:cxn modelId="{D179257A-8D9D-4F66-AAC7-3199FB7239E1}" type="presParOf" srcId="{89F92DF2-8DC1-453E-9E8D-51CA318D2BFA}" destId="{1E51E30A-E062-411F-9D9D-1CE7E48ECAFF}" srcOrd="2" destOrd="0" presId="urn:microsoft.com/office/officeart/2005/8/layout/chevron1"/>
    <dgm:cxn modelId="{375236E3-37AC-4D63-B7C7-8527BCC0D4FA}" type="presParOf" srcId="{1E51E30A-E062-411F-9D9D-1CE7E48ECAFF}" destId="{68957D73-D27C-4FEA-A6C0-3289832529EE}" srcOrd="0" destOrd="0" presId="urn:microsoft.com/office/officeart/2005/8/layout/chevron1"/>
    <dgm:cxn modelId="{9200C551-5B60-4545-AE64-8614237E6491}" type="presParOf" srcId="{1E51E30A-E062-411F-9D9D-1CE7E48ECAFF}" destId="{6B0856A2-9014-40E8-ADB7-AEF5BEDC9CB1}" srcOrd="1" destOrd="0" presId="urn:microsoft.com/office/officeart/2005/8/layout/chevron1"/>
    <dgm:cxn modelId="{A2CB143B-2E48-442A-BBF0-F334D9C69D38}" type="presParOf" srcId="{89F92DF2-8DC1-453E-9E8D-51CA318D2BFA}" destId="{DC9D8983-F3F5-42C6-980D-14AF58765430}" srcOrd="3" destOrd="0" presId="urn:microsoft.com/office/officeart/2005/8/layout/chevron1"/>
    <dgm:cxn modelId="{40EB515B-3347-4298-B98C-8B3B09A8168D}" type="presParOf" srcId="{89F92DF2-8DC1-453E-9E8D-51CA318D2BFA}" destId="{2195DD74-ABF5-4573-A05C-1B64DA612256}" srcOrd="4" destOrd="0" presId="urn:microsoft.com/office/officeart/2005/8/layout/chevron1"/>
    <dgm:cxn modelId="{F334B3ED-49E0-481E-93FA-ECA14F80CC8E}" type="presParOf" srcId="{2195DD74-ABF5-4573-A05C-1B64DA612256}" destId="{02F7C430-78B1-4FD4-9A23-5798A774C19A}" srcOrd="0" destOrd="0" presId="urn:microsoft.com/office/officeart/2005/8/layout/chevron1"/>
    <dgm:cxn modelId="{40D26A65-F0BE-4734-88E6-AC5FE2AAB64F}" type="presParOf" srcId="{2195DD74-ABF5-4573-A05C-1B64DA612256}" destId="{2D07FA61-668C-43AD-A706-6624C79CC9F7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D6405D8-149F-423B-8818-85983AC1BB99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F2A3BF6-94C7-4C12-B77B-83D0F6CE3A5A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Временные</a:t>
          </a:r>
          <a:endParaRPr lang="ru-RU" dirty="0">
            <a:latin typeface="Arial Black" pitchFamily="34" charset="0"/>
          </a:endParaRPr>
        </a:p>
      </dgm:t>
    </dgm:pt>
    <dgm:pt modelId="{C7BDDBC8-6B57-472E-83EC-19AD7AFCB6B3}" type="parTrans" cxnId="{D1689267-2510-46FD-AE33-8E799B004965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FB429F9D-4A2D-402E-927E-7146F15212A0}" type="sibTrans" cxnId="{D1689267-2510-46FD-AE33-8E799B004965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27B3F627-7230-4D83-AAEE-017A6057B31C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Привлечение внимания общественности к выявленной проблеме. </a:t>
          </a:r>
          <a:endParaRPr lang="ru-RU" dirty="0">
            <a:latin typeface="Arial Black" pitchFamily="34" charset="0"/>
          </a:endParaRPr>
        </a:p>
      </dgm:t>
    </dgm:pt>
    <dgm:pt modelId="{1335452C-7A48-43BA-959D-91FF8C6E40E5}" type="parTrans" cxnId="{76445A1A-EEA0-4DA9-A884-4BB2F453AD4A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394E5534-3886-4ED5-A475-2D8F592A1CD5}" type="sibTrans" cxnId="{76445A1A-EEA0-4DA9-A884-4BB2F453AD4A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AEDBA693-670C-4FAE-A8BB-F2A6D31F42F2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Информационные</a:t>
          </a:r>
          <a:endParaRPr lang="ru-RU" dirty="0">
            <a:latin typeface="Arial Black" pitchFamily="34" charset="0"/>
          </a:endParaRPr>
        </a:p>
      </dgm:t>
    </dgm:pt>
    <dgm:pt modelId="{7B63D80E-9AF4-43CD-B246-0B5643F889C4}" type="parTrans" cxnId="{6E241D53-6F3B-4B5E-AE75-CBD10A85D781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C6101DF0-6240-4274-801B-E28376FC24BF}" type="sibTrans" cxnId="{6E241D53-6F3B-4B5E-AE75-CBD10A85D781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16AA6D4A-9D09-4118-878C-B34FF2EEC04F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Привлечение большего числа участников </a:t>
          </a:r>
          <a:r>
            <a:rPr lang="ru-RU" dirty="0" smtClean="0">
              <a:latin typeface="Arial Black" pitchFamily="34" charset="0"/>
            </a:rPr>
            <a:t>практики</a:t>
          </a:r>
          <a:r>
            <a:rPr lang="ru-RU" dirty="0" smtClean="0">
              <a:latin typeface="Arial Black" pitchFamily="34" charset="0"/>
            </a:rPr>
            <a:t>.</a:t>
          </a:r>
          <a:endParaRPr lang="ru-RU" dirty="0">
            <a:latin typeface="Arial Black" pitchFamily="34" charset="0"/>
          </a:endParaRPr>
        </a:p>
      </dgm:t>
    </dgm:pt>
    <dgm:pt modelId="{4D76BBD5-5C7A-4990-85C5-0AE42F415C44}" type="parTrans" cxnId="{757C79BD-0D8A-4E7F-8D63-C44031BA08AA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1AD9CA4C-7438-482E-9765-480768D6F813}" type="sibTrans" cxnId="{757C79BD-0D8A-4E7F-8D63-C44031BA08AA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6C14A225-852E-402D-9CB0-66106EA4A1F8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Кадровые</a:t>
          </a:r>
          <a:endParaRPr lang="ru-RU" dirty="0">
            <a:latin typeface="Arial Black" pitchFamily="34" charset="0"/>
          </a:endParaRPr>
        </a:p>
      </dgm:t>
    </dgm:pt>
    <dgm:pt modelId="{5A570DAB-969C-47E4-B439-DB9FBD84253A}" type="parTrans" cxnId="{A5723393-B294-4C0E-95C9-1FB91E6B9D61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6BD674D5-229C-4EBA-A03B-AE64A749F3C4}" type="sibTrans" cxnId="{A5723393-B294-4C0E-95C9-1FB91E6B9D61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6745D86E-62F3-47E5-8A73-75F24800E56D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Обеспечение качественной реализации </a:t>
          </a:r>
          <a:r>
            <a:rPr lang="ru-RU" dirty="0" smtClean="0">
              <a:latin typeface="Arial Black" pitchFamily="34" charset="0"/>
            </a:rPr>
            <a:t>практики</a:t>
          </a:r>
          <a:r>
            <a:rPr lang="ru-RU" dirty="0" smtClean="0">
              <a:latin typeface="Arial Black" pitchFamily="34" charset="0"/>
            </a:rPr>
            <a:t>, достижения поставленных целей и задач. Экспортирование мероприятий </a:t>
          </a:r>
          <a:r>
            <a:rPr lang="ru-RU" dirty="0" smtClean="0">
              <a:latin typeface="Arial Black" pitchFamily="34" charset="0"/>
            </a:rPr>
            <a:t>практики</a:t>
          </a:r>
          <a:r>
            <a:rPr lang="ru-RU" dirty="0" smtClean="0">
              <a:latin typeface="Arial Black" pitchFamily="34" charset="0"/>
            </a:rPr>
            <a:t>.</a:t>
          </a:r>
          <a:endParaRPr lang="ru-RU" dirty="0">
            <a:latin typeface="Arial Black" pitchFamily="34" charset="0"/>
          </a:endParaRPr>
        </a:p>
      </dgm:t>
    </dgm:pt>
    <dgm:pt modelId="{A7BA776A-C628-4408-9940-051EED579830}" type="parTrans" cxnId="{8A73D901-A980-415E-86B4-DBBC2045F82A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3C3EC87F-DAC4-4F93-9C33-3A5A00267A59}" type="sibTrans" cxnId="{8A73D901-A980-415E-86B4-DBBC2045F82A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3DDBADA2-2E22-43B2-9BB3-00A423BAA06F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Материально - технические</a:t>
          </a:r>
          <a:endParaRPr lang="ru-RU" dirty="0">
            <a:latin typeface="Arial Black" pitchFamily="34" charset="0"/>
          </a:endParaRPr>
        </a:p>
      </dgm:t>
    </dgm:pt>
    <dgm:pt modelId="{55A4AA56-18C4-4001-A518-0893667399D4}" type="parTrans" cxnId="{50B78F34-AB49-427C-B0EF-6917F47806C7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ACB34A50-3621-4BB6-A6E6-C2DD49EEED67}" type="sibTrans" cxnId="{50B78F34-AB49-427C-B0EF-6917F47806C7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5AFD3D5A-5613-4BE0-ADFE-7F602BA273FE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Максимальное использование имеющейся материально-технической базы.</a:t>
          </a:r>
          <a:endParaRPr lang="ru-RU" dirty="0">
            <a:latin typeface="Arial Black" pitchFamily="34" charset="0"/>
          </a:endParaRPr>
        </a:p>
      </dgm:t>
    </dgm:pt>
    <dgm:pt modelId="{6CD97C79-E5BC-4606-B36B-D40AED20CF99}" type="parTrans" cxnId="{D9A14517-63A1-4D00-8001-ED60A2751547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4EF0CE07-A038-4F98-83A2-FC579817DB5D}" type="sibTrans" cxnId="{D9A14517-63A1-4D00-8001-ED60A2751547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92B65A17-8D82-4CE5-AEF3-F231EB54C22C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Финансовые</a:t>
          </a:r>
          <a:endParaRPr lang="ru-RU" dirty="0">
            <a:latin typeface="Arial Black" pitchFamily="34" charset="0"/>
          </a:endParaRPr>
        </a:p>
      </dgm:t>
    </dgm:pt>
    <dgm:pt modelId="{AE9D03F5-4889-44FC-A045-4EE235C1C5A3}" type="parTrans" cxnId="{7C70971B-6621-4554-ADED-7376274C2473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E5D78B3C-8756-4A46-9A4D-EF2F1D26882C}" type="sibTrans" cxnId="{7C70971B-6621-4554-ADED-7376274C2473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96F3E7A6-88A8-4EA4-9096-9C8D94DEAC38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Обеспечение качественной реализации </a:t>
          </a:r>
          <a:r>
            <a:rPr lang="ru-RU" dirty="0" smtClean="0">
              <a:latin typeface="Arial Black" pitchFamily="34" charset="0"/>
            </a:rPr>
            <a:t>практики </a:t>
          </a:r>
          <a:r>
            <a:rPr lang="ru-RU" dirty="0" smtClean="0">
              <a:latin typeface="Arial Black" pitchFamily="34" charset="0"/>
            </a:rPr>
            <a:t>из внебюджетных поступлений.</a:t>
          </a:r>
          <a:endParaRPr lang="ru-RU" dirty="0">
            <a:latin typeface="Arial Black" pitchFamily="34" charset="0"/>
          </a:endParaRPr>
        </a:p>
      </dgm:t>
    </dgm:pt>
    <dgm:pt modelId="{7A6734F8-DBE4-4B4E-8101-EF5292C21EE1}" type="parTrans" cxnId="{3384B8EB-CEFA-4303-B6D4-573109B820BB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6407E69F-95F9-4383-A14C-34CDBCD8F6A3}" type="sibTrans" cxnId="{3384B8EB-CEFA-4303-B6D4-573109B820BB}">
      <dgm:prSet/>
      <dgm:spPr/>
      <dgm:t>
        <a:bodyPr/>
        <a:lstStyle/>
        <a:p>
          <a:endParaRPr lang="ru-RU">
            <a:latin typeface="Arial Black" pitchFamily="34" charset="0"/>
          </a:endParaRPr>
        </a:p>
      </dgm:t>
    </dgm:pt>
    <dgm:pt modelId="{961DA6CE-6AE5-4779-8AE8-0CF27AEDA046}" type="pres">
      <dgm:prSet presAssocID="{1D6405D8-149F-423B-8818-85983AC1BB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93F780-FF70-4B98-8CB1-19D1AFCF8CE8}" type="pres">
      <dgm:prSet presAssocID="{0F2A3BF6-94C7-4C12-B77B-83D0F6CE3A5A}" presName="linNode" presStyleCnt="0"/>
      <dgm:spPr/>
    </dgm:pt>
    <dgm:pt modelId="{7932B579-9995-4116-9A64-7B60A2D972CE}" type="pres">
      <dgm:prSet presAssocID="{0F2A3BF6-94C7-4C12-B77B-83D0F6CE3A5A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98C4F6-2739-4BB0-B77A-E7F446721D92}" type="pres">
      <dgm:prSet presAssocID="{0F2A3BF6-94C7-4C12-B77B-83D0F6CE3A5A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17B37E-831C-4114-B99C-590B8A8D4601}" type="pres">
      <dgm:prSet presAssocID="{FB429F9D-4A2D-402E-927E-7146F15212A0}" presName="sp" presStyleCnt="0"/>
      <dgm:spPr/>
    </dgm:pt>
    <dgm:pt modelId="{F62CAC61-43E5-43ED-A42B-71BE9E538B0B}" type="pres">
      <dgm:prSet presAssocID="{AEDBA693-670C-4FAE-A8BB-F2A6D31F42F2}" presName="linNode" presStyleCnt="0"/>
      <dgm:spPr/>
    </dgm:pt>
    <dgm:pt modelId="{F56DE2B2-2BD4-4F71-9C75-093041889442}" type="pres">
      <dgm:prSet presAssocID="{AEDBA693-670C-4FAE-A8BB-F2A6D31F42F2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E87A92-E05E-4D7B-8DF7-4545D5CD543D}" type="pres">
      <dgm:prSet presAssocID="{AEDBA693-670C-4FAE-A8BB-F2A6D31F42F2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24C71-A77D-4552-B9BE-99BC169800D0}" type="pres">
      <dgm:prSet presAssocID="{C6101DF0-6240-4274-801B-E28376FC24BF}" presName="sp" presStyleCnt="0"/>
      <dgm:spPr/>
    </dgm:pt>
    <dgm:pt modelId="{4AC93855-C250-41CC-82C8-BCCF33EE4E68}" type="pres">
      <dgm:prSet presAssocID="{6C14A225-852E-402D-9CB0-66106EA4A1F8}" presName="linNode" presStyleCnt="0"/>
      <dgm:spPr/>
    </dgm:pt>
    <dgm:pt modelId="{FB43ED3F-993B-4605-ABED-8573DED36DFF}" type="pres">
      <dgm:prSet presAssocID="{6C14A225-852E-402D-9CB0-66106EA4A1F8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D41F5-6AA3-42DC-B2E4-B965377AC697}" type="pres">
      <dgm:prSet presAssocID="{6C14A225-852E-402D-9CB0-66106EA4A1F8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95F63-87D4-4E42-9C68-EF20FA9CCC50}" type="pres">
      <dgm:prSet presAssocID="{6BD674D5-229C-4EBA-A03B-AE64A749F3C4}" presName="sp" presStyleCnt="0"/>
      <dgm:spPr/>
    </dgm:pt>
    <dgm:pt modelId="{E0B5E262-62EE-4CA4-8692-7ABCF345530D}" type="pres">
      <dgm:prSet presAssocID="{3DDBADA2-2E22-43B2-9BB3-00A423BAA06F}" presName="linNode" presStyleCnt="0"/>
      <dgm:spPr/>
    </dgm:pt>
    <dgm:pt modelId="{830638ED-862E-44EF-9F3A-4E565AE51638}" type="pres">
      <dgm:prSet presAssocID="{3DDBADA2-2E22-43B2-9BB3-00A423BAA06F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F6503A-0276-41AE-B8C8-C1B369FA5671}" type="pres">
      <dgm:prSet presAssocID="{3DDBADA2-2E22-43B2-9BB3-00A423BAA06F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0B6C1-011A-4150-A35C-750A0C8A9953}" type="pres">
      <dgm:prSet presAssocID="{ACB34A50-3621-4BB6-A6E6-C2DD49EEED67}" presName="sp" presStyleCnt="0"/>
      <dgm:spPr/>
    </dgm:pt>
    <dgm:pt modelId="{AD47B82C-BD67-4805-88B7-E407489BE0F6}" type="pres">
      <dgm:prSet presAssocID="{92B65A17-8D82-4CE5-AEF3-F231EB54C22C}" presName="linNode" presStyleCnt="0"/>
      <dgm:spPr/>
    </dgm:pt>
    <dgm:pt modelId="{656A63F2-2418-4025-8D91-86BB6EFCC0FC}" type="pres">
      <dgm:prSet presAssocID="{92B65A17-8D82-4CE5-AEF3-F231EB54C22C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7DFD60-7656-439E-B271-76F8B5EF505B}" type="pres">
      <dgm:prSet presAssocID="{92B65A17-8D82-4CE5-AEF3-F231EB54C22C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70971B-6621-4554-ADED-7376274C2473}" srcId="{1D6405D8-149F-423B-8818-85983AC1BB99}" destId="{92B65A17-8D82-4CE5-AEF3-F231EB54C22C}" srcOrd="4" destOrd="0" parTransId="{AE9D03F5-4889-44FC-A045-4EE235C1C5A3}" sibTransId="{E5D78B3C-8756-4A46-9A4D-EF2F1D26882C}"/>
    <dgm:cxn modelId="{D72D65C6-FDDE-4CB4-830B-BC23C998BCAC}" type="presOf" srcId="{6C14A225-852E-402D-9CB0-66106EA4A1F8}" destId="{FB43ED3F-993B-4605-ABED-8573DED36DFF}" srcOrd="0" destOrd="0" presId="urn:microsoft.com/office/officeart/2005/8/layout/vList5"/>
    <dgm:cxn modelId="{4F198F12-117F-450E-835A-92FDF7057A0E}" type="presOf" srcId="{92B65A17-8D82-4CE5-AEF3-F231EB54C22C}" destId="{656A63F2-2418-4025-8D91-86BB6EFCC0FC}" srcOrd="0" destOrd="0" presId="urn:microsoft.com/office/officeart/2005/8/layout/vList5"/>
    <dgm:cxn modelId="{AC54B248-D47D-43F7-8CF5-6D68E6C8684A}" type="presOf" srcId="{96F3E7A6-88A8-4EA4-9096-9C8D94DEAC38}" destId="{E07DFD60-7656-439E-B271-76F8B5EF505B}" srcOrd="0" destOrd="0" presId="urn:microsoft.com/office/officeart/2005/8/layout/vList5"/>
    <dgm:cxn modelId="{757C79BD-0D8A-4E7F-8D63-C44031BA08AA}" srcId="{AEDBA693-670C-4FAE-A8BB-F2A6D31F42F2}" destId="{16AA6D4A-9D09-4118-878C-B34FF2EEC04F}" srcOrd="0" destOrd="0" parTransId="{4D76BBD5-5C7A-4990-85C5-0AE42F415C44}" sibTransId="{1AD9CA4C-7438-482E-9765-480768D6F813}"/>
    <dgm:cxn modelId="{8A73D901-A980-415E-86B4-DBBC2045F82A}" srcId="{6C14A225-852E-402D-9CB0-66106EA4A1F8}" destId="{6745D86E-62F3-47E5-8A73-75F24800E56D}" srcOrd="0" destOrd="0" parTransId="{A7BA776A-C628-4408-9940-051EED579830}" sibTransId="{3C3EC87F-DAC4-4F93-9C33-3A5A00267A59}"/>
    <dgm:cxn modelId="{6C757065-F354-4830-A341-3997C09F8BEB}" type="presOf" srcId="{16AA6D4A-9D09-4118-878C-B34FF2EEC04F}" destId="{A2E87A92-E05E-4D7B-8DF7-4545D5CD543D}" srcOrd="0" destOrd="0" presId="urn:microsoft.com/office/officeart/2005/8/layout/vList5"/>
    <dgm:cxn modelId="{D1689267-2510-46FD-AE33-8E799B004965}" srcId="{1D6405D8-149F-423B-8818-85983AC1BB99}" destId="{0F2A3BF6-94C7-4C12-B77B-83D0F6CE3A5A}" srcOrd="0" destOrd="0" parTransId="{C7BDDBC8-6B57-472E-83EC-19AD7AFCB6B3}" sibTransId="{FB429F9D-4A2D-402E-927E-7146F15212A0}"/>
    <dgm:cxn modelId="{C56C9A90-5481-44DD-A13F-6390C17CD6D9}" type="presOf" srcId="{1D6405D8-149F-423B-8818-85983AC1BB99}" destId="{961DA6CE-6AE5-4779-8AE8-0CF27AEDA046}" srcOrd="0" destOrd="0" presId="urn:microsoft.com/office/officeart/2005/8/layout/vList5"/>
    <dgm:cxn modelId="{09B16D19-35EC-4750-9697-8D6514B297C2}" type="presOf" srcId="{0F2A3BF6-94C7-4C12-B77B-83D0F6CE3A5A}" destId="{7932B579-9995-4116-9A64-7B60A2D972CE}" srcOrd="0" destOrd="0" presId="urn:microsoft.com/office/officeart/2005/8/layout/vList5"/>
    <dgm:cxn modelId="{A5723393-B294-4C0E-95C9-1FB91E6B9D61}" srcId="{1D6405D8-149F-423B-8818-85983AC1BB99}" destId="{6C14A225-852E-402D-9CB0-66106EA4A1F8}" srcOrd="2" destOrd="0" parTransId="{5A570DAB-969C-47E4-B439-DB9FBD84253A}" sibTransId="{6BD674D5-229C-4EBA-A03B-AE64A749F3C4}"/>
    <dgm:cxn modelId="{3384B8EB-CEFA-4303-B6D4-573109B820BB}" srcId="{92B65A17-8D82-4CE5-AEF3-F231EB54C22C}" destId="{96F3E7A6-88A8-4EA4-9096-9C8D94DEAC38}" srcOrd="0" destOrd="0" parTransId="{7A6734F8-DBE4-4B4E-8101-EF5292C21EE1}" sibTransId="{6407E69F-95F9-4383-A14C-34CDBCD8F6A3}"/>
    <dgm:cxn modelId="{76445A1A-EEA0-4DA9-A884-4BB2F453AD4A}" srcId="{0F2A3BF6-94C7-4C12-B77B-83D0F6CE3A5A}" destId="{27B3F627-7230-4D83-AAEE-017A6057B31C}" srcOrd="0" destOrd="0" parTransId="{1335452C-7A48-43BA-959D-91FF8C6E40E5}" sibTransId="{394E5534-3886-4ED5-A475-2D8F592A1CD5}"/>
    <dgm:cxn modelId="{91D7E024-63B3-459B-8981-AE3074A63CA5}" type="presOf" srcId="{6745D86E-62F3-47E5-8A73-75F24800E56D}" destId="{F11D41F5-6AA3-42DC-B2E4-B965377AC697}" srcOrd="0" destOrd="0" presId="urn:microsoft.com/office/officeart/2005/8/layout/vList5"/>
    <dgm:cxn modelId="{09CFC6F0-B558-4F86-98F4-E5FDDA3B83C1}" type="presOf" srcId="{27B3F627-7230-4D83-AAEE-017A6057B31C}" destId="{4898C4F6-2739-4BB0-B77A-E7F446721D92}" srcOrd="0" destOrd="0" presId="urn:microsoft.com/office/officeart/2005/8/layout/vList5"/>
    <dgm:cxn modelId="{50B78F34-AB49-427C-B0EF-6917F47806C7}" srcId="{1D6405D8-149F-423B-8818-85983AC1BB99}" destId="{3DDBADA2-2E22-43B2-9BB3-00A423BAA06F}" srcOrd="3" destOrd="0" parTransId="{55A4AA56-18C4-4001-A518-0893667399D4}" sibTransId="{ACB34A50-3621-4BB6-A6E6-C2DD49EEED67}"/>
    <dgm:cxn modelId="{F25EE0B3-21AE-4976-8097-AA58FE2310FD}" type="presOf" srcId="{3DDBADA2-2E22-43B2-9BB3-00A423BAA06F}" destId="{830638ED-862E-44EF-9F3A-4E565AE51638}" srcOrd="0" destOrd="0" presId="urn:microsoft.com/office/officeart/2005/8/layout/vList5"/>
    <dgm:cxn modelId="{D9A14517-63A1-4D00-8001-ED60A2751547}" srcId="{3DDBADA2-2E22-43B2-9BB3-00A423BAA06F}" destId="{5AFD3D5A-5613-4BE0-ADFE-7F602BA273FE}" srcOrd="0" destOrd="0" parTransId="{6CD97C79-E5BC-4606-B36B-D40AED20CF99}" sibTransId="{4EF0CE07-A038-4F98-83A2-FC579817DB5D}"/>
    <dgm:cxn modelId="{98A65760-4706-4FFC-A104-33479112017D}" type="presOf" srcId="{5AFD3D5A-5613-4BE0-ADFE-7F602BA273FE}" destId="{03F6503A-0276-41AE-B8C8-C1B369FA5671}" srcOrd="0" destOrd="0" presId="urn:microsoft.com/office/officeart/2005/8/layout/vList5"/>
    <dgm:cxn modelId="{10083A24-2258-45FE-9CCB-8C97FCA74EEA}" type="presOf" srcId="{AEDBA693-670C-4FAE-A8BB-F2A6D31F42F2}" destId="{F56DE2B2-2BD4-4F71-9C75-093041889442}" srcOrd="0" destOrd="0" presId="urn:microsoft.com/office/officeart/2005/8/layout/vList5"/>
    <dgm:cxn modelId="{6E241D53-6F3B-4B5E-AE75-CBD10A85D781}" srcId="{1D6405D8-149F-423B-8818-85983AC1BB99}" destId="{AEDBA693-670C-4FAE-A8BB-F2A6D31F42F2}" srcOrd="1" destOrd="0" parTransId="{7B63D80E-9AF4-43CD-B246-0B5643F889C4}" sibTransId="{C6101DF0-6240-4274-801B-E28376FC24BF}"/>
    <dgm:cxn modelId="{41BF3513-B2E3-4339-82D1-91707F2146D1}" type="presParOf" srcId="{961DA6CE-6AE5-4779-8AE8-0CF27AEDA046}" destId="{6C93F780-FF70-4B98-8CB1-19D1AFCF8CE8}" srcOrd="0" destOrd="0" presId="urn:microsoft.com/office/officeart/2005/8/layout/vList5"/>
    <dgm:cxn modelId="{7C71CC46-D77E-4CE4-9E38-11398A7F21D3}" type="presParOf" srcId="{6C93F780-FF70-4B98-8CB1-19D1AFCF8CE8}" destId="{7932B579-9995-4116-9A64-7B60A2D972CE}" srcOrd="0" destOrd="0" presId="urn:microsoft.com/office/officeart/2005/8/layout/vList5"/>
    <dgm:cxn modelId="{6882ADB7-0DF1-4905-8170-315CA83A66E2}" type="presParOf" srcId="{6C93F780-FF70-4B98-8CB1-19D1AFCF8CE8}" destId="{4898C4F6-2739-4BB0-B77A-E7F446721D92}" srcOrd="1" destOrd="0" presId="urn:microsoft.com/office/officeart/2005/8/layout/vList5"/>
    <dgm:cxn modelId="{F2A53545-0CD3-4EE6-A971-9BEA70F20E3F}" type="presParOf" srcId="{961DA6CE-6AE5-4779-8AE8-0CF27AEDA046}" destId="{0717B37E-831C-4114-B99C-590B8A8D4601}" srcOrd="1" destOrd="0" presId="urn:microsoft.com/office/officeart/2005/8/layout/vList5"/>
    <dgm:cxn modelId="{36D461C1-809A-41D4-B194-50AD4241269B}" type="presParOf" srcId="{961DA6CE-6AE5-4779-8AE8-0CF27AEDA046}" destId="{F62CAC61-43E5-43ED-A42B-71BE9E538B0B}" srcOrd="2" destOrd="0" presId="urn:microsoft.com/office/officeart/2005/8/layout/vList5"/>
    <dgm:cxn modelId="{CE928FD4-EEB4-4943-9852-2CF766A88552}" type="presParOf" srcId="{F62CAC61-43E5-43ED-A42B-71BE9E538B0B}" destId="{F56DE2B2-2BD4-4F71-9C75-093041889442}" srcOrd="0" destOrd="0" presId="urn:microsoft.com/office/officeart/2005/8/layout/vList5"/>
    <dgm:cxn modelId="{EBA44E08-14E1-46EA-9456-96828EEFD2B0}" type="presParOf" srcId="{F62CAC61-43E5-43ED-A42B-71BE9E538B0B}" destId="{A2E87A92-E05E-4D7B-8DF7-4545D5CD543D}" srcOrd="1" destOrd="0" presId="urn:microsoft.com/office/officeart/2005/8/layout/vList5"/>
    <dgm:cxn modelId="{9DE888E9-0A19-460D-81E4-AE171DC55FF5}" type="presParOf" srcId="{961DA6CE-6AE5-4779-8AE8-0CF27AEDA046}" destId="{A6D24C71-A77D-4552-B9BE-99BC169800D0}" srcOrd="3" destOrd="0" presId="urn:microsoft.com/office/officeart/2005/8/layout/vList5"/>
    <dgm:cxn modelId="{7BD24CF2-740B-4249-B5C1-5A2E5DE4CEE5}" type="presParOf" srcId="{961DA6CE-6AE5-4779-8AE8-0CF27AEDA046}" destId="{4AC93855-C250-41CC-82C8-BCCF33EE4E68}" srcOrd="4" destOrd="0" presId="urn:microsoft.com/office/officeart/2005/8/layout/vList5"/>
    <dgm:cxn modelId="{F96CA412-3B15-4040-A731-4DCECE980154}" type="presParOf" srcId="{4AC93855-C250-41CC-82C8-BCCF33EE4E68}" destId="{FB43ED3F-993B-4605-ABED-8573DED36DFF}" srcOrd="0" destOrd="0" presId="urn:microsoft.com/office/officeart/2005/8/layout/vList5"/>
    <dgm:cxn modelId="{BA0442EB-3E72-481F-9177-C5252CC9583F}" type="presParOf" srcId="{4AC93855-C250-41CC-82C8-BCCF33EE4E68}" destId="{F11D41F5-6AA3-42DC-B2E4-B965377AC697}" srcOrd="1" destOrd="0" presId="urn:microsoft.com/office/officeart/2005/8/layout/vList5"/>
    <dgm:cxn modelId="{3B5B8226-6F66-43BE-A5E6-1E30C276564B}" type="presParOf" srcId="{961DA6CE-6AE5-4779-8AE8-0CF27AEDA046}" destId="{DA995F63-87D4-4E42-9C68-EF20FA9CCC50}" srcOrd="5" destOrd="0" presId="urn:microsoft.com/office/officeart/2005/8/layout/vList5"/>
    <dgm:cxn modelId="{C4C5DD03-5741-4E05-92A1-1AF52FEC5F66}" type="presParOf" srcId="{961DA6CE-6AE5-4779-8AE8-0CF27AEDA046}" destId="{E0B5E262-62EE-4CA4-8692-7ABCF345530D}" srcOrd="6" destOrd="0" presId="urn:microsoft.com/office/officeart/2005/8/layout/vList5"/>
    <dgm:cxn modelId="{09847568-9EFA-4F21-9929-BE80974DA93A}" type="presParOf" srcId="{E0B5E262-62EE-4CA4-8692-7ABCF345530D}" destId="{830638ED-862E-44EF-9F3A-4E565AE51638}" srcOrd="0" destOrd="0" presId="urn:microsoft.com/office/officeart/2005/8/layout/vList5"/>
    <dgm:cxn modelId="{2784B8DD-E717-4B17-8B79-99C8AB5449A1}" type="presParOf" srcId="{E0B5E262-62EE-4CA4-8692-7ABCF345530D}" destId="{03F6503A-0276-41AE-B8C8-C1B369FA5671}" srcOrd="1" destOrd="0" presId="urn:microsoft.com/office/officeart/2005/8/layout/vList5"/>
    <dgm:cxn modelId="{640D6D1D-A678-4CAA-A2D4-AAE43399214C}" type="presParOf" srcId="{961DA6CE-6AE5-4779-8AE8-0CF27AEDA046}" destId="{55F0B6C1-011A-4150-A35C-750A0C8A9953}" srcOrd="7" destOrd="0" presId="urn:microsoft.com/office/officeart/2005/8/layout/vList5"/>
    <dgm:cxn modelId="{F0A13F78-D197-4495-B930-4B6C942D5730}" type="presParOf" srcId="{961DA6CE-6AE5-4779-8AE8-0CF27AEDA046}" destId="{AD47B82C-BD67-4805-88B7-E407489BE0F6}" srcOrd="8" destOrd="0" presId="urn:microsoft.com/office/officeart/2005/8/layout/vList5"/>
    <dgm:cxn modelId="{92C3CD35-9DF5-4C26-81C0-4661A8DFADC0}" type="presParOf" srcId="{AD47B82C-BD67-4805-88B7-E407489BE0F6}" destId="{656A63F2-2418-4025-8D91-86BB6EFCC0FC}" srcOrd="0" destOrd="0" presId="urn:microsoft.com/office/officeart/2005/8/layout/vList5"/>
    <dgm:cxn modelId="{02769EBC-DDCC-4C4C-978A-29502C0C6675}" type="presParOf" srcId="{AD47B82C-BD67-4805-88B7-E407489BE0F6}" destId="{E07DFD60-7656-439E-B271-76F8B5EF505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8883BD4-21AB-4E36-AA71-7968FD8C969D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28D503C-66CC-4DC5-B28B-DF85918C9E81}">
      <dgm:prSet phldrT="[Текст]" custT="1"/>
      <dgm:spPr/>
      <dgm:t>
        <a:bodyPr/>
        <a:lstStyle/>
        <a:p>
          <a:r>
            <a:rPr lang="ru-RU" sz="1200" b="1" u="none" dirty="0" smtClean="0">
              <a:latin typeface="Arial Black" pitchFamily="34" charset="0"/>
            </a:rPr>
            <a:t>Дошкольники 4-7 лет,</a:t>
          </a:r>
        </a:p>
        <a:p>
          <a:r>
            <a:rPr lang="ru-RU" sz="1200" b="1" u="none" dirty="0" smtClean="0">
              <a:latin typeface="Arial Black" pitchFamily="34" charset="0"/>
            </a:rPr>
            <a:t>школьники начального и среднего звена.</a:t>
          </a:r>
          <a:endParaRPr lang="ru-RU" sz="1200" b="1" u="none" dirty="0">
            <a:latin typeface="Arial Black" pitchFamily="34" charset="0"/>
          </a:endParaRPr>
        </a:p>
      </dgm:t>
    </dgm:pt>
    <dgm:pt modelId="{FFACBB73-08CE-4594-8FDE-CC40941B776E}" type="parTrans" cxnId="{BCB76A7C-CBD4-4FD2-B940-2CA75DC2E2E1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D028C732-4917-46B1-83C8-34B8767159BA}" type="sibTrans" cxnId="{BCB76A7C-CBD4-4FD2-B940-2CA75DC2E2E1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5CCCB6DE-5260-44E1-8CBB-7ECDC86B20DC}">
      <dgm:prSet phldrT="[Текст]" custT="1"/>
      <dgm:spPr/>
      <dgm:t>
        <a:bodyPr/>
        <a:lstStyle/>
        <a:p>
          <a:r>
            <a:rPr lang="ru-RU" sz="1400" b="1" u="none" dirty="0" smtClean="0">
              <a:latin typeface="Arial Black" pitchFamily="34" charset="0"/>
            </a:rPr>
            <a:t>Активные участники.</a:t>
          </a:r>
          <a:endParaRPr lang="ru-RU" sz="1400" b="1" u="none" dirty="0">
            <a:latin typeface="Arial Black" pitchFamily="34" charset="0"/>
          </a:endParaRPr>
        </a:p>
      </dgm:t>
    </dgm:pt>
    <dgm:pt modelId="{4E527AF7-3E7A-4870-8461-E864C0923057}" type="parTrans" cxnId="{D8360988-B5EA-4B8C-B59F-8A8EA8CCF3D5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C3AB7A39-AA08-498C-B034-21DF040E80A4}" type="sibTrans" cxnId="{D8360988-B5EA-4B8C-B59F-8A8EA8CCF3D5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734A2D6C-9D93-45BB-87AB-E78AE533D660}">
      <dgm:prSet phldrT="[Текст]" custT="1"/>
      <dgm:spPr/>
      <dgm:t>
        <a:bodyPr/>
        <a:lstStyle/>
        <a:p>
          <a:endParaRPr lang="ru-RU" sz="1400" b="1" u="none" dirty="0" smtClean="0">
            <a:latin typeface="Arial Black" pitchFamily="34" charset="0"/>
          </a:endParaRPr>
        </a:p>
        <a:p>
          <a:r>
            <a:rPr lang="ru-RU" sz="1400" b="1" u="none" dirty="0" smtClean="0">
              <a:latin typeface="Arial Black" pitchFamily="34" charset="0"/>
            </a:rPr>
            <a:t>Педагоги.</a:t>
          </a:r>
        </a:p>
        <a:p>
          <a:endParaRPr lang="ru-RU" sz="1050" b="1" u="none" dirty="0" smtClean="0">
            <a:latin typeface="Arial Black" pitchFamily="34" charset="0"/>
          </a:endParaRPr>
        </a:p>
        <a:p>
          <a:endParaRPr lang="ru-RU" sz="1050" b="1" u="none" dirty="0" smtClean="0">
            <a:latin typeface="Arial Black" pitchFamily="34" charset="0"/>
          </a:endParaRPr>
        </a:p>
      </dgm:t>
    </dgm:pt>
    <dgm:pt modelId="{FC5BA247-F409-4EBF-A315-9E554A4D0BF3}" type="parTrans" cxnId="{CB46B629-D747-4999-BB62-02EFE1853BFF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CED986D7-B30A-4081-AEB6-D6ACE6DBB6DB}" type="sibTrans" cxnId="{CB46B629-D747-4999-BB62-02EFE1853BFF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8524199E-84E7-40EC-A3D3-700F07606A1C}">
      <dgm:prSet phldrT="[Текст]" custT="1"/>
      <dgm:spPr/>
      <dgm:t>
        <a:bodyPr/>
        <a:lstStyle/>
        <a:p>
          <a:r>
            <a:rPr lang="ru-RU" sz="1200" b="1" u="none" dirty="0" smtClean="0">
              <a:latin typeface="Arial Black" pitchFamily="34" charset="0"/>
            </a:rPr>
            <a:t>Партнёры - активные участники;</a:t>
          </a:r>
          <a:endParaRPr lang="ru-RU" sz="1200" b="1" u="none" dirty="0">
            <a:latin typeface="Arial Black" pitchFamily="34" charset="0"/>
          </a:endParaRPr>
        </a:p>
      </dgm:t>
    </dgm:pt>
    <dgm:pt modelId="{49FED286-793A-4A11-ABDE-EEDBD6A36E22}" type="parTrans" cxnId="{40BDE579-5E58-4A38-A1BA-C866D9D5137D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033196D2-FA6A-4957-B83A-78BCB22F5488}" type="sibTrans" cxnId="{40BDE579-5E58-4A38-A1BA-C866D9D5137D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C7D41679-4DE7-4604-A520-C7D15CF37AAF}">
      <dgm:prSet phldrT="[Текст]" custT="1"/>
      <dgm:spPr/>
      <dgm:t>
        <a:bodyPr/>
        <a:lstStyle/>
        <a:p>
          <a:r>
            <a:rPr lang="ru-RU" sz="1400" b="1" u="none" dirty="0" smtClean="0">
              <a:latin typeface="Arial Black" pitchFamily="34" charset="0"/>
            </a:rPr>
            <a:t>Жители города.</a:t>
          </a:r>
        </a:p>
        <a:p>
          <a:endParaRPr lang="ru-RU" sz="1050" b="1" u="none" dirty="0">
            <a:latin typeface="Arial Black" pitchFamily="34" charset="0"/>
          </a:endParaRPr>
        </a:p>
      </dgm:t>
    </dgm:pt>
    <dgm:pt modelId="{B6DB5586-4C9C-462C-A10B-56AA9A893A11}" type="parTrans" cxnId="{FAAD527E-878C-483A-964C-5A3F53258E32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1BEEB4C9-E53E-4A5F-8B58-58714122C1C7}" type="sibTrans" cxnId="{FAAD527E-878C-483A-964C-5A3F53258E32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2461DC8D-E486-4B27-ACAA-34D0A3BBC626}">
      <dgm:prSet phldrT="[Текст]" custT="1"/>
      <dgm:spPr/>
      <dgm:t>
        <a:bodyPr/>
        <a:lstStyle/>
        <a:p>
          <a:r>
            <a:rPr lang="ru-RU" sz="1400" b="1" u="none" dirty="0" smtClean="0">
              <a:latin typeface="Arial Black" pitchFamily="34" charset="0"/>
            </a:rPr>
            <a:t>Участники.</a:t>
          </a:r>
          <a:endParaRPr lang="ru-RU" sz="1400" b="1" u="none" dirty="0">
            <a:latin typeface="Arial Black" pitchFamily="34" charset="0"/>
          </a:endParaRPr>
        </a:p>
      </dgm:t>
    </dgm:pt>
    <dgm:pt modelId="{4EB4B296-9A78-4B10-8B20-1FF683FA7968}" type="parTrans" cxnId="{D1FAD81C-1A69-45AF-AD9A-DFE274C15663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18718334-3590-4D99-8135-3A9EF555F921}" type="sibTrans" cxnId="{D1FAD81C-1A69-45AF-AD9A-DFE274C15663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0363348D-0493-4370-96D4-574F6C51149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u="none" dirty="0" smtClean="0">
              <a:latin typeface="Arial Black" pitchFamily="34" charset="0"/>
            </a:rPr>
            <a:t>Социальные партнёры.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u="none" dirty="0">
            <a:latin typeface="Arial Black" pitchFamily="34" charset="0"/>
          </a:endParaRPr>
        </a:p>
      </dgm:t>
    </dgm:pt>
    <dgm:pt modelId="{5C7D2D1F-C3A0-4B86-B122-878299FB5BA5}" type="parTrans" cxnId="{ED51C955-51F8-41A0-AA2D-734D9AFCA90B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C023CB62-1A54-421C-AF17-7D059FD5FDEE}" type="sibTrans" cxnId="{ED51C955-51F8-41A0-AA2D-734D9AFCA90B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07E718BB-16AC-4B6E-B245-2EEF3F76B927}">
      <dgm:prSet custT="1"/>
      <dgm:spPr/>
      <dgm:t>
        <a:bodyPr/>
        <a:lstStyle/>
        <a:p>
          <a:r>
            <a:rPr lang="ru-RU" sz="1200" b="1" u="none" dirty="0" smtClean="0">
              <a:latin typeface="Arial Black" pitchFamily="34" charset="0"/>
            </a:rPr>
            <a:t>Энтузиасты – мотивация воспитанников;</a:t>
          </a:r>
          <a:endParaRPr lang="ru-RU" sz="1200" b="1" u="none" dirty="0">
            <a:latin typeface="Arial Black" pitchFamily="34" charset="0"/>
          </a:endParaRPr>
        </a:p>
      </dgm:t>
    </dgm:pt>
    <dgm:pt modelId="{8A2E0EA2-8CB3-4146-B65D-F23BA4EC592F}" type="parTrans" cxnId="{4BC7A890-7DA1-4063-994B-217EFDC7FF56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CD86A5BB-8AC5-4AF7-ADBA-77938D58FE4B}" type="sibTrans" cxnId="{4BC7A890-7DA1-4063-994B-217EFDC7FF56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BB5B4280-FBFE-4002-AF02-7E62008EB770}">
      <dgm:prSet custT="1"/>
      <dgm:spPr/>
      <dgm:t>
        <a:bodyPr/>
        <a:lstStyle/>
        <a:p>
          <a:r>
            <a:rPr lang="ru-RU" sz="1200" b="1" u="none" dirty="0" smtClean="0">
              <a:latin typeface="Arial Black" pitchFamily="34" charset="0"/>
            </a:rPr>
            <a:t>Координаторы – координация процесса.</a:t>
          </a:r>
          <a:endParaRPr lang="ru-RU" sz="1200" b="1" u="none" dirty="0">
            <a:latin typeface="Arial Black" pitchFamily="34" charset="0"/>
          </a:endParaRPr>
        </a:p>
      </dgm:t>
    </dgm:pt>
    <dgm:pt modelId="{AD1E27DC-54FF-4C7D-AF51-8336E3FF4BA2}" type="parTrans" cxnId="{05A61543-0D09-4434-BDFA-6B11A50815FA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D0317B57-975C-4A67-9654-55F87EBE96C5}" type="sibTrans" cxnId="{05A61543-0D09-4434-BDFA-6B11A50815FA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6CD65B25-5867-4E77-875E-FF26246A632A}">
      <dgm:prSet custT="1"/>
      <dgm:spPr/>
      <dgm:t>
        <a:bodyPr/>
        <a:lstStyle/>
        <a:p>
          <a:r>
            <a:rPr lang="ru-RU" sz="1400" b="1" u="none" dirty="0" smtClean="0">
              <a:latin typeface="Arial Black" pitchFamily="34" charset="0"/>
            </a:rPr>
            <a:t>Сотрудничество;</a:t>
          </a:r>
          <a:endParaRPr lang="ru-RU" sz="1400" b="1" u="none" dirty="0">
            <a:latin typeface="Arial Black" pitchFamily="34" charset="0"/>
          </a:endParaRPr>
        </a:p>
      </dgm:t>
    </dgm:pt>
    <dgm:pt modelId="{7CBC6336-0109-470C-9070-0525C2769F38}" type="parTrans" cxnId="{0F85BC71-76A1-4099-9EAF-68EDB9BA28A2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19A40DB6-68E6-40D0-9B6D-C6123FFC7F34}" type="sibTrans" cxnId="{0F85BC71-76A1-4099-9EAF-68EDB9BA28A2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07734F00-B6FF-4DBB-8DEC-9E229D96D391}">
      <dgm:prSet custT="1"/>
      <dgm:spPr/>
      <dgm:t>
        <a:bodyPr/>
        <a:lstStyle/>
        <a:p>
          <a:r>
            <a:rPr lang="ru-RU" sz="1400" b="1" u="none" dirty="0" smtClean="0">
              <a:latin typeface="Arial Black" pitchFamily="34" charset="0"/>
            </a:rPr>
            <a:t>Содействие;</a:t>
          </a:r>
          <a:endParaRPr lang="ru-RU" sz="1400" b="1" u="none" dirty="0">
            <a:latin typeface="Arial Black" pitchFamily="34" charset="0"/>
          </a:endParaRPr>
        </a:p>
      </dgm:t>
    </dgm:pt>
    <dgm:pt modelId="{FEEC5270-F3AC-4649-9C4D-E385166F69F6}" type="parTrans" cxnId="{25A8F63E-74AD-42D7-A9B9-0E9F32633F3E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8553D1E3-33C9-438B-9C66-C9927740FF48}" type="sibTrans" cxnId="{25A8F63E-74AD-42D7-A9B9-0E9F32633F3E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26E1A180-C066-4D3F-ABFC-4FFFBAE626AB}">
      <dgm:prSet custT="1"/>
      <dgm:spPr/>
      <dgm:t>
        <a:bodyPr/>
        <a:lstStyle/>
        <a:p>
          <a:r>
            <a:rPr lang="ru-RU" sz="1400" b="1" u="none" dirty="0" smtClean="0">
              <a:latin typeface="Arial Black" pitchFamily="34" charset="0"/>
            </a:rPr>
            <a:t>Участники;</a:t>
          </a:r>
          <a:endParaRPr lang="ru-RU" sz="1400" b="1" u="none" dirty="0">
            <a:latin typeface="Arial Black" pitchFamily="34" charset="0"/>
          </a:endParaRPr>
        </a:p>
      </dgm:t>
    </dgm:pt>
    <dgm:pt modelId="{06C91334-31F3-403F-9A64-176BD8D424E1}" type="parTrans" cxnId="{C76A41AF-0698-4297-B15C-5F8AD2D04D2A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6E23BDD1-278D-4DE8-A318-3054F69F6D57}" type="sibTrans" cxnId="{C76A41AF-0698-4297-B15C-5F8AD2D04D2A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04203CF1-0624-4005-92CC-4B2BE4B936ED}">
      <dgm:prSet custT="1"/>
      <dgm:spPr/>
      <dgm:t>
        <a:bodyPr/>
        <a:lstStyle/>
        <a:p>
          <a:r>
            <a:rPr lang="ru-RU" sz="1400" b="1" u="none" dirty="0" smtClean="0">
              <a:latin typeface="Arial Black" pitchFamily="34" charset="0"/>
            </a:rPr>
            <a:t>Эксперты;</a:t>
          </a:r>
          <a:endParaRPr lang="ru-RU" sz="1400" b="1" u="none" dirty="0">
            <a:latin typeface="Arial Black" pitchFamily="34" charset="0"/>
          </a:endParaRPr>
        </a:p>
      </dgm:t>
    </dgm:pt>
    <dgm:pt modelId="{8AF22967-1494-4E2B-BF3D-49376C9ABBF1}" type="parTrans" cxnId="{32CEA2B7-E421-4BD9-BAFD-A3E492F8EE62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13DF56E9-6DB6-4530-9B51-ECCB43027B26}" type="sibTrans" cxnId="{32CEA2B7-E421-4BD9-BAFD-A3E492F8EE62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09526257-AFCD-4C1B-BD16-470D00A9CE80}">
      <dgm:prSet custT="1"/>
      <dgm:spPr/>
      <dgm:t>
        <a:bodyPr/>
        <a:lstStyle/>
        <a:p>
          <a:r>
            <a:rPr lang="ru-RU" sz="1400" b="1" u="none" dirty="0" smtClean="0">
              <a:latin typeface="Arial Black" pitchFamily="34" charset="0"/>
            </a:rPr>
            <a:t>Спонсоры.</a:t>
          </a:r>
          <a:endParaRPr lang="ru-RU" sz="1400" b="1" u="none" dirty="0">
            <a:latin typeface="Arial Black" pitchFamily="34" charset="0"/>
          </a:endParaRPr>
        </a:p>
      </dgm:t>
    </dgm:pt>
    <dgm:pt modelId="{35A686D5-07E0-4D0A-AB6F-B8A5C96AACEF}" type="parTrans" cxnId="{AD6B31D8-AFB9-4F95-AE24-D34E6AB4642B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1CC0F732-B8DF-4BA8-9349-A635F312AE8F}" type="sibTrans" cxnId="{AD6B31D8-AFB9-4F95-AE24-D34E6AB4642B}">
      <dgm:prSet/>
      <dgm:spPr/>
      <dgm:t>
        <a:bodyPr/>
        <a:lstStyle/>
        <a:p>
          <a:endParaRPr lang="ru-RU" sz="1400" b="1" u="none">
            <a:latin typeface="Arial Black" pitchFamily="34" charset="0"/>
          </a:endParaRPr>
        </a:p>
      </dgm:t>
    </dgm:pt>
    <dgm:pt modelId="{7B37F2FA-3827-48C9-B75B-23B88EA646D0}" type="pres">
      <dgm:prSet presAssocID="{68883BD4-21AB-4E36-AA71-7968FD8C96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D2A8EE-2BC3-4A6B-BD36-6A61C4D4FE32}" type="pres">
      <dgm:prSet presAssocID="{828D503C-66CC-4DC5-B28B-DF85918C9E81}" presName="composite" presStyleCnt="0"/>
      <dgm:spPr/>
    </dgm:pt>
    <dgm:pt modelId="{D2DE7C69-4132-4C13-BE59-82AC79C8F6D3}" type="pres">
      <dgm:prSet presAssocID="{828D503C-66CC-4DC5-B28B-DF85918C9E81}" presName="parTx" presStyleLbl="alignNode1" presStyleIdx="0" presStyleCnt="4" custScaleX="109249" custScaleY="1873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2F52C0-98EF-4D8A-9955-4698BFA8B171}" type="pres">
      <dgm:prSet presAssocID="{828D503C-66CC-4DC5-B28B-DF85918C9E81}" presName="desTx" presStyleLbl="alignAccFollowNode1" presStyleIdx="0" presStyleCnt="4" custScaleY="73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77C9E-C427-4809-8569-6D063103EE80}" type="pres">
      <dgm:prSet presAssocID="{D028C732-4917-46B1-83C8-34B8767159BA}" presName="space" presStyleCnt="0"/>
      <dgm:spPr/>
    </dgm:pt>
    <dgm:pt modelId="{ACCD2CEE-E05C-41C7-A883-7850FDA17E76}" type="pres">
      <dgm:prSet presAssocID="{734A2D6C-9D93-45BB-87AB-E78AE533D660}" presName="composite" presStyleCnt="0"/>
      <dgm:spPr/>
    </dgm:pt>
    <dgm:pt modelId="{687277FD-FF72-4CE0-8EB3-3AEDE22BFB97}" type="pres">
      <dgm:prSet presAssocID="{734A2D6C-9D93-45BB-87AB-E78AE533D660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EC488-CE10-4D3C-8D8C-0E88FB2B471E}" type="pres">
      <dgm:prSet presAssocID="{734A2D6C-9D93-45BB-87AB-E78AE533D660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EA441-B9C8-46C2-94EA-230AFFB0BBDF}" type="pres">
      <dgm:prSet presAssocID="{CED986D7-B30A-4081-AEB6-D6ACE6DBB6DB}" presName="space" presStyleCnt="0"/>
      <dgm:spPr/>
    </dgm:pt>
    <dgm:pt modelId="{9E3DB295-480A-405A-AA6E-D5CF4346C105}" type="pres">
      <dgm:prSet presAssocID="{C7D41679-4DE7-4604-A520-C7D15CF37AAF}" presName="composite" presStyleCnt="0"/>
      <dgm:spPr/>
    </dgm:pt>
    <dgm:pt modelId="{94B54639-4C24-48FD-8AB0-4A2FC26B9A8C}" type="pres">
      <dgm:prSet presAssocID="{C7D41679-4DE7-4604-A520-C7D15CF37AAF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B9B308-8E77-4DA3-B6B7-57D56B6390A6}" type="pres">
      <dgm:prSet presAssocID="{C7D41679-4DE7-4604-A520-C7D15CF37AAF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45961F-8E10-4552-8B73-CA6324E54360}" type="pres">
      <dgm:prSet presAssocID="{1BEEB4C9-E53E-4A5F-8B58-58714122C1C7}" presName="space" presStyleCnt="0"/>
      <dgm:spPr/>
    </dgm:pt>
    <dgm:pt modelId="{96C07220-6F1B-42B5-8FED-B6758F18A192}" type="pres">
      <dgm:prSet presAssocID="{0363348D-0493-4370-96D4-574F6C51149F}" presName="composite" presStyleCnt="0"/>
      <dgm:spPr/>
    </dgm:pt>
    <dgm:pt modelId="{9A4866FB-62B9-4936-BCD0-63FD389A390D}" type="pres">
      <dgm:prSet presAssocID="{0363348D-0493-4370-96D4-574F6C51149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5F637-A3CD-40C6-945F-11350B77143D}" type="pres">
      <dgm:prSet presAssocID="{0363348D-0493-4370-96D4-574F6C51149F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C7A890-7DA1-4063-994B-217EFDC7FF56}" srcId="{734A2D6C-9D93-45BB-87AB-E78AE533D660}" destId="{07E718BB-16AC-4B6E-B245-2EEF3F76B927}" srcOrd="1" destOrd="0" parTransId="{8A2E0EA2-8CB3-4146-B65D-F23BA4EC592F}" sibTransId="{CD86A5BB-8AC5-4AF7-ADBA-77938D58FE4B}"/>
    <dgm:cxn modelId="{ED51C955-51F8-41A0-AA2D-734D9AFCA90B}" srcId="{68883BD4-21AB-4E36-AA71-7968FD8C969D}" destId="{0363348D-0493-4370-96D4-574F6C51149F}" srcOrd="3" destOrd="0" parTransId="{5C7D2D1F-C3A0-4B86-B122-878299FB5BA5}" sibTransId="{C023CB62-1A54-421C-AF17-7D059FD5FDEE}"/>
    <dgm:cxn modelId="{FE3D3680-FD54-430C-A04A-ADB90621F7C2}" type="presOf" srcId="{07734F00-B6FF-4DBB-8DEC-9E229D96D391}" destId="{2715F637-A3CD-40C6-945F-11350B77143D}" srcOrd="0" destOrd="1" presId="urn:microsoft.com/office/officeart/2005/8/layout/hList1"/>
    <dgm:cxn modelId="{6D289FDA-04AD-480E-86CA-A17750F98CE0}" type="presOf" srcId="{5CCCB6DE-5260-44E1-8CBB-7ECDC86B20DC}" destId="{2D2F52C0-98EF-4D8A-9955-4698BFA8B171}" srcOrd="0" destOrd="0" presId="urn:microsoft.com/office/officeart/2005/8/layout/hList1"/>
    <dgm:cxn modelId="{C79B3D1D-B745-4034-BFC1-954A231D887B}" type="presOf" srcId="{BB5B4280-FBFE-4002-AF02-7E62008EB770}" destId="{602EC488-CE10-4D3C-8D8C-0E88FB2B471E}" srcOrd="0" destOrd="2" presId="urn:microsoft.com/office/officeart/2005/8/layout/hList1"/>
    <dgm:cxn modelId="{C76A41AF-0698-4297-B15C-5F8AD2D04D2A}" srcId="{0363348D-0493-4370-96D4-574F6C51149F}" destId="{26E1A180-C066-4D3F-ABFC-4FFFBAE626AB}" srcOrd="2" destOrd="0" parTransId="{06C91334-31F3-403F-9A64-176BD8D424E1}" sibTransId="{6E23BDD1-278D-4DE8-A318-3054F69F6D57}"/>
    <dgm:cxn modelId="{CB4A2117-0BFD-4F53-A10E-264FC5BBBB8E}" type="presOf" srcId="{26E1A180-C066-4D3F-ABFC-4FFFBAE626AB}" destId="{2715F637-A3CD-40C6-945F-11350B77143D}" srcOrd="0" destOrd="2" presId="urn:microsoft.com/office/officeart/2005/8/layout/hList1"/>
    <dgm:cxn modelId="{CB46B629-D747-4999-BB62-02EFE1853BFF}" srcId="{68883BD4-21AB-4E36-AA71-7968FD8C969D}" destId="{734A2D6C-9D93-45BB-87AB-E78AE533D660}" srcOrd="1" destOrd="0" parTransId="{FC5BA247-F409-4EBF-A315-9E554A4D0BF3}" sibTransId="{CED986D7-B30A-4081-AEB6-D6ACE6DBB6DB}"/>
    <dgm:cxn modelId="{1C4E1B94-4455-4104-8752-09EF70623B92}" type="presOf" srcId="{0363348D-0493-4370-96D4-574F6C51149F}" destId="{9A4866FB-62B9-4936-BCD0-63FD389A390D}" srcOrd="0" destOrd="0" presId="urn:microsoft.com/office/officeart/2005/8/layout/hList1"/>
    <dgm:cxn modelId="{7426055C-4B46-40A3-AC3C-6BC58E742CFD}" type="presOf" srcId="{C7D41679-4DE7-4604-A520-C7D15CF37AAF}" destId="{94B54639-4C24-48FD-8AB0-4A2FC26B9A8C}" srcOrd="0" destOrd="0" presId="urn:microsoft.com/office/officeart/2005/8/layout/hList1"/>
    <dgm:cxn modelId="{D8360988-B5EA-4B8C-B59F-8A8EA8CCF3D5}" srcId="{828D503C-66CC-4DC5-B28B-DF85918C9E81}" destId="{5CCCB6DE-5260-44E1-8CBB-7ECDC86B20DC}" srcOrd="0" destOrd="0" parTransId="{4E527AF7-3E7A-4870-8461-E864C0923057}" sibTransId="{C3AB7A39-AA08-498C-B034-21DF040E80A4}"/>
    <dgm:cxn modelId="{3A0774E3-0354-4E5D-8CFD-301A2D92C8A2}" type="presOf" srcId="{04203CF1-0624-4005-92CC-4B2BE4B936ED}" destId="{2715F637-A3CD-40C6-945F-11350B77143D}" srcOrd="0" destOrd="3" presId="urn:microsoft.com/office/officeart/2005/8/layout/hList1"/>
    <dgm:cxn modelId="{D7A93F7F-4E8D-44D8-BBB6-4609669EDB78}" type="presOf" srcId="{07E718BB-16AC-4B6E-B245-2EEF3F76B927}" destId="{602EC488-CE10-4D3C-8D8C-0E88FB2B471E}" srcOrd="0" destOrd="1" presId="urn:microsoft.com/office/officeart/2005/8/layout/hList1"/>
    <dgm:cxn modelId="{C15F5760-3175-4B02-A907-52C028F8AD4F}" type="presOf" srcId="{2461DC8D-E486-4B27-ACAA-34D0A3BBC626}" destId="{E0B9B308-8E77-4DA3-B6B7-57D56B6390A6}" srcOrd="0" destOrd="0" presId="urn:microsoft.com/office/officeart/2005/8/layout/hList1"/>
    <dgm:cxn modelId="{BCB76A7C-CBD4-4FD2-B940-2CA75DC2E2E1}" srcId="{68883BD4-21AB-4E36-AA71-7968FD8C969D}" destId="{828D503C-66CC-4DC5-B28B-DF85918C9E81}" srcOrd="0" destOrd="0" parTransId="{FFACBB73-08CE-4594-8FDE-CC40941B776E}" sibTransId="{D028C732-4917-46B1-83C8-34B8767159BA}"/>
    <dgm:cxn modelId="{05A61543-0D09-4434-BDFA-6B11A50815FA}" srcId="{734A2D6C-9D93-45BB-87AB-E78AE533D660}" destId="{BB5B4280-FBFE-4002-AF02-7E62008EB770}" srcOrd="2" destOrd="0" parTransId="{AD1E27DC-54FF-4C7D-AF51-8336E3FF4BA2}" sibTransId="{D0317B57-975C-4A67-9654-55F87EBE96C5}"/>
    <dgm:cxn modelId="{FAAD527E-878C-483A-964C-5A3F53258E32}" srcId="{68883BD4-21AB-4E36-AA71-7968FD8C969D}" destId="{C7D41679-4DE7-4604-A520-C7D15CF37AAF}" srcOrd="2" destOrd="0" parTransId="{B6DB5586-4C9C-462C-A10B-56AA9A893A11}" sibTransId="{1BEEB4C9-E53E-4A5F-8B58-58714122C1C7}"/>
    <dgm:cxn modelId="{3FE40FAF-7322-4DF3-93A3-D18DB6FC4647}" type="presOf" srcId="{6CD65B25-5867-4E77-875E-FF26246A632A}" destId="{2715F637-A3CD-40C6-945F-11350B77143D}" srcOrd="0" destOrd="0" presId="urn:microsoft.com/office/officeart/2005/8/layout/hList1"/>
    <dgm:cxn modelId="{D1FAD81C-1A69-45AF-AD9A-DFE274C15663}" srcId="{C7D41679-4DE7-4604-A520-C7D15CF37AAF}" destId="{2461DC8D-E486-4B27-ACAA-34D0A3BBC626}" srcOrd="0" destOrd="0" parTransId="{4EB4B296-9A78-4B10-8B20-1FF683FA7968}" sibTransId="{18718334-3590-4D99-8135-3A9EF555F921}"/>
    <dgm:cxn modelId="{AD6B31D8-AFB9-4F95-AE24-D34E6AB4642B}" srcId="{0363348D-0493-4370-96D4-574F6C51149F}" destId="{09526257-AFCD-4C1B-BD16-470D00A9CE80}" srcOrd="4" destOrd="0" parTransId="{35A686D5-07E0-4D0A-AB6F-B8A5C96AACEF}" sibTransId="{1CC0F732-B8DF-4BA8-9349-A635F312AE8F}"/>
    <dgm:cxn modelId="{25A8F63E-74AD-42D7-A9B9-0E9F32633F3E}" srcId="{0363348D-0493-4370-96D4-574F6C51149F}" destId="{07734F00-B6FF-4DBB-8DEC-9E229D96D391}" srcOrd="1" destOrd="0" parTransId="{FEEC5270-F3AC-4649-9C4D-E385166F69F6}" sibTransId="{8553D1E3-33C9-438B-9C66-C9927740FF48}"/>
    <dgm:cxn modelId="{40BDE579-5E58-4A38-A1BA-C866D9D5137D}" srcId="{734A2D6C-9D93-45BB-87AB-E78AE533D660}" destId="{8524199E-84E7-40EC-A3D3-700F07606A1C}" srcOrd="0" destOrd="0" parTransId="{49FED286-793A-4A11-ABDE-EEDBD6A36E22}" sibTransId="{033196D2-FA6A-4957-B83A-78BCB22F5488}"/>
    <dgm:cxn modelId="{E6F2ECAD-5275-4679-B2A3-C0A376448D52}" type="presOf" srcId="{8524199E-84E7-40EC-A3D3-700F07606A1C}" destId="{602EC488-CE10-4D3C-8D8C-0E88FB2B471E}" srcOrd="0" destOrd="0" presId="urn:microsoft.com/office/officeart/2005/8/layout/hList1"/>
    <dgm:cxn modelId="{0F85BC71-76A1-4099-9EAF-68EDB9BA28A2}" srcId="{0363348D-0493-4370-96D4-574F6C51149F}" destId="{6CD65B25-5867-4E77-875E-FF26246A632A}" srcOrd="0" destOrd="0" parTransId="{7CBC6336-0109-470C-9070-0525C2769F38}" sibTransId="{19A40DB6-68E6-40D0-9B6D-C6123FFC7F34}"/>
    <dgm:cxn modelId="{983DF8DB-DC08-4072-A832-E6B045EBB31E}" type="presOf" srcId="{734A2D6C-9D93-45BB-87AB-E78AE533D660}" destId="{687277FD-FF72-4CE0-8EB3-3AEDE22BFB97}" srcOrd="0" destOrd="0" presId="urn:microsoft.com/office/officeart/2005/8/layout/hList1"/>
    <dgm:cxn modelId="{32CEA2B7-E421-4BD9-BAFD-A3E492F8EE62}" srcId="{0363348D-0493-4370-96D4-574F6C51149F}" destId="{04203CF1-0624-4005-92CC-4B2BE4B936ED}" srcOrd="3" destOrd="0" parTransId="{8AF22967-1494-4E2B-BF3D-49376C9ABBF1}" sibTransId="{13DF56E9-6DB6-4530-9B51-ECCB43027B26}"/>
    <dgm:cxn modelId="{340DB99D-4C83-4FC7-B737-1538ABF500BF}" type="presOf" srcId="{68883BD4-21AB-4E36-AA71-7968FD8C969D}" destId="{7B37F2FA-3827-48C9-B75B-23B88EA646D0}" srcOrd="0" destOrd="0" presId="urn:microsoft.com/office/officeart/2005/8/layout/hList1"/>
    <dgm:cxn modelId="{B6C9311F-3E7C-4856-AF03-4DBA61B100BC}" type="presOf" srcId="{828D503C-66CC-4DC5-B28B-DF85918C9E81}" destId="{D2DE7C69-4132-4C13-BE59-82AC79C8F6D3}" srcOrd="0" destOrd="0" presId="urn:microsoft.com/office/officeart/2005/8/layout/hList1"/>
    <dgm:cxn modelId="{89F7F603-2B29-400B-BDC7-DA740F01B7E9}" type="presOf" srcId="{09526257-AFCD-4C1B-BD16-470D00A9CE80}" destId="{2715F637-A3CD-40C6-945F-11350B77143D}" srcOrd="0" destOrd="4" presId="urn:microsoft.com/office/officeart/2005/8/layout/hList1"/>
    <dgm:cxn modelId="{DD470917-8937-451D-875E-115284508913}" type="presParOf" srcId="{7B37F2FA-3827-48C9-B75B-23B88EA646D0}" destId="{4ED2A8EE-2BC3-4A6B-BD36-6A61C4D4FE32}" srcOrd="0" destOrd="0" presId="urn:microsoft.com/office/officeart/2005/8/layout/hList1"/>
    <dgm:cxn modelId="{313907D2-0B7D-4B61-9E6D-A87D43707843}" type="presParOf" srcId="{4ED2A8EE-2BC3-4A6B-BD36-6A61C4D4FE32}" destId="{D2DE7C69-4132-4C13-BE59-82AC79C8F6D3}" srcOrd="0" destOrd="0" presId="urn:microsoft.com/office/officeart/2005/8/layout/hList1"/>
    <dgm:cxn modelId="{57325F8F-D42C-4C9D-958A-6681399C494D}" type="presParOf" srcId="{4ED2A8EE-2BC3-4A6B-BD36-6A61C4D4FE32}" destId="{2D2F52C0-98EF-4D8A-9955-4698BFA8B171}" srcOrd="1" destOrd="0" presId="urn:microsoft.com/office/officeart/2005/8/layout/hList1"/>
    <dgm:cxn modelId="{02ABC2DB-6C02-4D22-944F-9555F4C910D6}" type="presParOf" srcId="{7B37F2FA-3827-48C9-B75B-23B88EA646D0}" destId="{00F77C9E-C427-4809-8569-6D063103EE80}" srcOrd="1" destOrd="0" presId="urn:microsoft.com/office/officeart/2005/8/layout/hList1"/>
    <dgm:cxn modelId="{F2BD8CB2-62B8-4719-AE39-1EEBF4A99847}" type="presParOf" srcId="{7B37F2FA-3827-48C9-B75B-23B88EA646D0}" destId="{ACCD2CEE-E05C-41C7-A883-7850FDA17E76}" srcOrd="2" destOrd="0" presId="urn:microsoft.com/office/officeart/2005/8/layout/hList1"/>
    <dgm:cxn modelId="{A73082C7-56F8-4273-8AFF-4C9D6D32ABAF}" type="presParOf" srcId="{ACCD2CEE-E05C-41C7-A883-7850FDA17E76}" destId="{687277FD-FF72-4CE0-8EB3-3AEDE22BFB97}" srcOrd="0" destOrd="0" presId="urn:microsoft.com/office/officeart/2005/8/layout/hList1"/>
    <dgm:cxn modelId="{62E177ED-4FA2-4632-96C8-44BD836643C5}" type="presParOf" srcId="{ACCD2CEE-E05C-41C7-A883-7850FDA17E76}" destId="{602EC488-CE10-4D3C-8D8C-0E88FB2B471E}" srcOrd="1" destOrd="0" presId="urn:microsoft.com/office/officeart/2005/8/layout/hList1"/>
    <dgm:cxn modelId="{AC3ED01F-1B03-4246-AE87-B3D4F6FAEB6D}" type="presParOf" srcId="{7B37F2FA-3827-48C9-B75B-23B88EA646D0}" destId="{8E9EA441-B9C8-46C2-94EA-230AFFB0BBDF}" srcOrd="3" destOrd="0" presId="urn:microsoft.com/office/officeart/2005/8/layout/hList1"/>
    <dgm:cxn modelId="{21963335-6A0D-4B81-A09F-871F3FE79EBF}" type="presParOf" srcId="{7B37F2FA-3827-48C9-B75B-23B88EA646D0}" destId="{9E3DB295-480A-405A-AA6E-D5CF4346C105}" srcOrd="4" destOrd="0" presId="urn:microsoft.com/office/officeart/2005/8/layout/hList1"/>
    <dgm:cxn modelId="{B26B887E-613A-46CD-99D2-06AA7FA7F9F1}" type="presParOf" srcId="{9E3DB295-480A-405A-AA6E-D5CF4346C105}" destId="{94B54639-4C24-48FD-8AB0-4A2FC26B9A8C}" srcOrd="0" destOrd="0" presId="urn:microsoft.com/office/officeart/2005/8/layout/hList1"/>
    <dgm:cxn modelId="{720A739A-39D1-4654-B4CA-D9FB3CD0E429}" type="presParOf" srcId="{9E3DB295-480A-405A-AA6E-D5CF4346C105}" destId="{E0B9B308-8E77-4DA3-B6B7-57D56B6390A6}" srcOrd="1" destOrd="0" presId="urn:microsoft.com/office/officeart/2005/8/layout/hList1"/>
    <dgm:cxn modelId="{A157ADCF-B0C0-43C3-BC32-C7E6AD82F08A}" type="presParOf" srcId="{7B37F2FA-3827-48C9-B75B-23B88EA646D0}" destId="{A445961F-8E10-4552-8B73-CA6324E54360}" srcOrd="5" destOrd="0" presId="urn:microsoft.com/office/officeart/2005/8/layout/hList1"/>
    <dgm:cxn modelId="{F026E257-A328-4AC0-8D79-3C19DC5E63E6}" type="presParOf" srcId="{7B37F2FA-3827-48C9-B75B-23B88EA646D0}" destId="{96C07220-6F1B-42B5-8FED-B6758F18A192}" srcOrd="6" destOrd="0" presId="urn:microsoft.com/office/officeart/2005/8/layout/hList1"/>
    <dgm:cxn modelId="{03784F80-41D1-4045-BF58-72B1AC2AA8D1}" type="presParOf" srcId="{96C07220-6F1B-42B5-8FED-B6758F18A192}" destId="{9A4866FB-62B9-4936-BCD0-63FD389A390D}" srcOrd="0" destOrd="0" presId="urn:microsoft.com/office/officeart/2005/8/layout/hList1"/>
    <dgm:cxn modelId="{79D595A4-62ED-47CB-8678-5A87C90813A0}" type="presParOf" srcId="{96C07220-6F1B-42B5-8FED-B6758F18A192}" destId="{2715F637-A3CD-40C6-945F-11350B77143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FC4F8A-3D99-479F-89D9-7FA19A6EC09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5F32A2-62E9-48F0-88BC-23F2C5212E90}">
      <dgm:prSet phldrT="[Текст]" custT="1"/>
      <dgm:spPr/>
      <dgm:t>
        <a:bodyPr/>
        <a:lstStyle/>
        <a:p>
          <a:r>
            <a:rPr lang="ru-RU" sz="1200" dirty="0" err="1" smtClean="0">
              <a:latin typeface="Arial Black" pitchFamily="34" charset="0"/>
            </a:rPr>
            <a:t>Скороспешкина</a:t>
          </a:r>
          <a:r>
            <a:rPr lang="ru-RU" sz="1200" dirty="0" smtClean="0">
              <a:latin typeface="Arial Black" pitchFamily="34" charset="0"/>
            </a:rPr>
            <a:t> </a:t>
          </a:r>
          <a:endParaRPr lang="ru-RU" sz="1200" dirty="0" smtClean="0">
            <a:latin typeface="Arial Black" pitchFamily="34" charset="0"/>
          </a:endParaRPr>
        </a:p>
        <a:p>
          <a:r>
            <a:rPr lang="ru-RU" sz="1200" dirty="0" smtClean="0">
              <a:latin typeface="Arial Black" pitchFamily="34" charset="0"/>
            </a:rPr>
            <a:t>Анастасия </a:t>
          </a:r>
          <a:r>
            <a:rPr lang="ru-RU" sz="1200" dirty="0" smtClean="0">
              <a:latin typeface="Arial Black" pitchFamily="34" charset="0"/>
            </a:rPr>
            <a:t>Борисовна</a:t>
          </a:r>
          <a:endParaRPr lang="ru-RU" sz="1200" dirty="0">
            <a:latin typeface="Arial Black" pitchFamily="34" charset="0"/>
          </a:endParaRPr>
        </a:p>
      </dgm:t>
    </dgm:pt>
    <dgm:pt modelId="{B7C34428-8BAF-4DA9-8D81-846515C9828E}" type="parTrans" cxnId="{1505E891-A2A9-44A4-A56F-2A4C2BF19078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DB149CFF-4107-4D9D-B1EC-A9C3AD93AD91}" type="sibTrans" cxnId="{1505E891-A2A9-44A4-A56F-2A4C2BF19078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CBB6FC49-3C7A-4FB0-B966-59BFAB64B2E8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заведующий МАДОУ №24,</a:t>
          </a:r>
          <a:endParaRPr lang="ru-RU" sz="1200" dirty="0">
            <a:latin typeface="Arial Black" pitchFamily="34" charset="0"/>
          </a:endParaRPr>
        </a:p>
      </dgm:t>
    </dgm:pt>
    <dgm:pt modelId="{F617954A-F1CD-4872-ABCA-5A9C9A062174}" type="parTrans" cxnId="{7B6AC255-7728-4E32-939F-657D317C4986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128D9D7F-C602-4087-A3B7-D0F4AB21BBFC}" type="sibTrans" cxnId="{7B6AC255-7728-4E32-939F-657D317C4986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E2E78BD7-A1D2-47D4-9841-47D6A84E5989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Веретенникова </a:t>
          </a:r>
          <a:endParaRPr lang="ru-RU" sz="1200" dirty="0" smtClean="0">
            <a:latin typeface="Arial Black" pitchFamily="34" charset="0"/>
          </a:endParaRPr>
        </a:p>
        <a:p>
          <a:r>
            <a:rPr lang="ru-RU" sz="1200" dirty="0" smtClean="0">
              <a:latin typeface="Arial Black" pitchFamily="34" charset="0"/>
            </a:rPr>
            <a:t>Оксана </a:t>
          </a:r>
          <a:r>
            <a:rPr lang="ru-RU" sz="1200" dirty="0" smtClean="0">
              <a:latin typeface="Arial Black" pitchFamily="34" charset="0"/>
            </a:rPr>
            <a:t>Аркадьевна </a:t>
          </a:r>
          <a:endParaRPr lang="ru-RU" sz="1200" dirty="0">
            <a:latin typeface="Arial Black" pitchFamily="34" charset="0"/>
          </a:endParaRPr>
        </a:p>
      </dgm:t>
    </dgm:pt>
    <dgm:pt modelId="{F539D21F-EF65-4583-A142-1B920146A911}" type="parTrans" cxnId="{D79B16BE-E62D-40CE-BDD3-84AA283139D6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B03281C1-4F02-45E3-8D4D-94E67F8A7CED}" type="sibTrans" cxnId="{D79B16BE-E62D-40CE-BDD3-84AA283139D6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48DC7049-EAD7-4F53-95A5-A3AECB15B20E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заместитель заведующего по УВР МАДОУ №24, </a:t>
          </a:r>
          <a:endParaRPr lang="ru-RU" sz="1200" dirty="0">
            <a:latin typeface="Arial Black" pitchFamily="34" charset="0"/>
          </a:endParaRPr>
        </a:p>
      </dgm:t>
    </dgm:pt>
    <dgm:pt modelId="{D80FB4E6-F987-4154-A16E-972ED9D37909}" type="parTrans" cxnId="{96075672-8480-47D5-AA67-F52B21B472BD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C46132E0-A7E8-45FC-88B9-203419DAAF61}" type="sibTrans" cxnId="{96075672-8480-47D5-AA67-F52B21B472BD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4A763078-E4E7-45E1-9195-D898699B8571}">
      <dgm:prSet phldrT="[Текст]" custT="1"/>
      <dgm:spPr/>
      <dgm:t>
        <a:bodyPr/>
        <a:lstStyle/>
        <a:p>
          <a:r>
            <a:rPr lang="ru-RU" sz="1200" dirty="0" err="1" smtClean="0">
              <a:latin typeface="Arial Black" pitchFamily="34" charset="0"/>
            </a:rPr>
            <a:t>Вихляева</a:t>
          </a:r>
          <a:r>
            <a:rPr lang="ru-RU" sz="1200" dirty="0" smtClean="0">
              <a:latin typeface="Arial Black" pitchFamily="34" charset="0"/>
            </a:rPr>
            <a:t> </a:t>
          </a:r>
          <a:endParaRPr lang="ru-RU" sz="1200" dirty="0" smtClean="0">
            <a:latin typeface="Arial Black" pitchFamily="34" charset="0"/>
          </a:endParaRPr>
        </a:p>
        <a:p>
          <a:r>
            <a:rPr lang="ru-RU" sz="1200" dirty="0" smtClean="0">
              <a:latin typeface="Arial Black" pitchFamily="34" charset="0"/>
            </a:rPr>
            <a:t>Галина </a:t>
          </a:r>
          <a:r>
            <a:rPr lang="ru-RU" sz="1200" dirty="0" smtClean="0">
              <a:latin typeface="Arial Black" pitchFamily="34" charset="0"/>
            </a:rPr>
            <a:t>Федоровна</a:t>
          </a:r>
          <a:endParaRPr lang="ru-RU" sz="1200" dirty="0">
            <a:latin typeface="Arial Black" pitchFamily="34" charset="0"/>
          </a:endParaRPr>
        </a:p>
      </dgm:t>
    </dgm:pt>
    <dgm:pt modelId="{55BC7885-7BA2-4D86-8D1D-AA48B3E2D185}" type="parTrans" cxnId="{3B18107F-54AC-405E-AB54-CD7C38A7E728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449EC6D1-30C7-41E5-B87B-4700028FEF14}" type="sibTrans" cxnId="{3B18107F-54AC-405E-AB54-CD7C38A7E728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397972C6-8577-4B57-975E-FBACC609753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>
              <a:latin typeface="Arial Black" pitchFamily="34" charset="0"/>
            </a:rPr>
            <a:t>учитель – логопед МАДОУ №24,</a:t>
          </a:r>
          <a:endParaRPr lang="ru-RU" sz="1200" dirty="0">
            <a:latin typeface="Arial Black" pitchFamily="34" charset="0"/>
          </a:endParaRPr>
        </a:p>
      </dgm:t>
    </dgm:pt>
    <dgm:pt modelId="{0D9992AD-5036-4236-BE1C-0065D3ED5363}" type="parTrans" cxnId="{56FCFCBB-129E-4A11-A874-48A033AA5C5B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A7169BD6-F383-4F5C-B7AC-788C2176F1DB}" type="sibTrans" cxnId="{56FCFCBB-129E-4A11-A874-48A033AA5C5B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86A191FD-ABB5-4F18-8504-20E6F64070EC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координатор, ответственный за сопровождение </a:t>
          </a:r>
          <a:r>
            <a:rPr lang="ru-RU" sz="1200" dirty="0" smtClean="0">
              <a:latin typeface="Arial Black" pitchFamily="34" charset="0"/>
            </a:rPr>
            <a:t>практики.</a:t>
          </a:r>
          <a:endParaRPr lang="ru-RU" sz="1200" dirty="0">
            <a:latin typeface="Arial Black" pitchFamily="34" charset="0"/>
          </a:endParaRPr>
        </a:p>
      </dgm:t>
    </dgm:pt>
    <dgm:pt modelId="{27B4F7CB-7C9E-4DBD-835C-FECF66A18BB1}" type="parTrans" cxnId="{8696C859-9E64-429C-AAC1-4C6A89E50578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EA6F6749-066E-41C5-BD90-76E55B2E7DB6}" type="sibTrans" cxnId="{8696C859-9E64-429C-AAC1-4C6A89E50578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30DC15FB-5F46-44D9-9980-A93202EB79AD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организатор </a:t>
          </a:r>
          <a:r>
            <a:rPr lang="ru-RU" sz="1200" dirty="0" smtClean="0">
              <a:latin typeface="Arial Black" pitchFamily="34" charset="0"/>
            </a:rPr>
            <a:t>практики.</a:t>
          </a:r>
          <a:endParaRPr lang="ru-RU" sz="1200" dirty="0">
            <a:latin typeface="Arial Black" pitchFamily="34" charset="0"/>
          </a:endParaRPr>
        </a:p>
      </dgm:t>
    </dgm:pt>
    <dgm:pt modelId="{C49931AB-F8AF-4613-9DEB-820A569BAB2D}" type="parTrans" cxnId="{BEED3EE9-0E17-4956-832C-7AEB1C62172A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45A6A04B-1279-48A6-8575-BA97C3D9B843}" type="sibTrans" cxnId="{BEED3EE9-0E17-4956-832C-7AEB1C62172A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956521F9-625C-40E5-8835-9171C4EB6C9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>
              <a:latin typeface="Arial Black" pitchFamily="34" charset="0"/>
            </a:rPr>
            <a:t>организатор </a:t>
          </a:r>
          <a:r>
            <a:rPr lang="ru-RU" sz="1200" dirty="0" smtClean="0">
              <a:latin typeface="Arial Black" pitchFamily="34" charset="0"/>
            </a:rPr>
            <a:t>практики.</a:t>
          </a:r>
          <a:endParaRPr lang="ru-RU" sz="1200" dirty="0" smtClean="0">
            <a:latin typeface="Arial Black" pitchFamily="34" charset="0"/>
          </a:endParaRPr>
        </a:p>
      </dgm:t>
    </dgm:pt>
    <dgm:pt modelId="{8F2B2D67-9EEB-4783-BFC2-4F0D83BA7E71}" type="parTrans" cxnId="{F3AF19A3-8C0C-4CC6-8019-B9B72B6ECD59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A405A637-C3F4-459F-9A46-4CD2AFB04B57}" type="sibTrans" cxnId="{F3AF19A3-8C0C-4CC6-8019-B9B72B6ECD59}">
      <dgm:prSet/>
      <dgm:spPr/>
      <dgm:t>
        <a:bodyPr/>
        <a:lstStyle/>
        <a:p>
          <a:endParaRPr lang="ru-RU" sz="2000">
            <a:latin typeface="Arial Black" pitchFamily="34" charset="0"/>
          </a:endParaRPr>
        </a:p>
      </dgm:t>
    </dgm:pt>
    <dgm:pt modelId="{03CCF8BD-DA7F-456C-B925-BF59DDAB3479}" type="pres">
      <dgm:prSet presAssocID="{CFFC4F8A-3D99-479F-89D9-7FA19A6EC09A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12ED40-1D79-4A80-8E7C-5F7374746F4F}" type="pres">
      <dgm:prSet presAssocID="{E45F32A2-62E9-48F0-88BC-23F2C5212E90}" presName="compNode" presStyleCnt="0"/>
      <dgm:spPr/>
      <dgm:t>
        <a:bodyPr/>
        <a:lstStyle/>
        <a:p>
          <a:endParaRPr lang="ru-RU"/>
        </a:p>
      </dgm:t>
    </dgm:pt>
    <dgm:pt modelId="{DF93C336-04F4-4D0F-8778-0566506CD1F1}" type="pres">
      <dgm:prSet presAssocID="{E45F32A2-62E9-48F0-88BC-23F2C5212E90}" presName="childRect" presStyleLbl="bgAcc1" presStyleIdx="0" presStyleCnt="3" custScaleX="162854" custLinFactNeighborX="-12369" custLinFactNeighborY="1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CA60F0-ED8D-467C-8F60-3C7D01B17DF2}" type="pres">
      <dgm:prSet presAssocID="{E45F32A2-62E9-48F0-88BC-23F2C5212E9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E96F82-EC38-4142-9160-31A1BC36C9D6}" type="pres">
      <dgm:prSet presAssocID="{E45F32A2-62E9-48F0-88BC-23F2C5212E90}" presName="parentRect" presStyleLbl="alignNode1" presStyleIdx="0" presStyleCnt="3" custScaleX="170167"/>
      <dgm:spPr/>
      <dgm:t>
        <a:bodyPr/>
        <a:lstStyle/>
        <a:p>
          <a:endParaRPr lang="ru-RU"/>
        </a:p>
      </dgm:t>
    </dgm:pt>
    <dgm:pt modelId="{1DFF8819-D4D4-4E00-BFD0-CFDD4C5A7313}" type="pres">
      <dgm:prSet presAssocID="{E45F32A2-62E9-48F0-88BC-23F2C5212E90}" presName="adorn" presStyleLbl="fgAccFollowNode1" presStyleIdx="0" presStyleCnt="3" custScaleX="146060" custScaleY="198070" custLinFactNeighborX="64221" custLinFactNeighborY="-1627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FD305A-E99C-479D-A74A-081E029FC876}" type="pres">
      <dgm:prSet presAssocID="{DB149CFF-4107-4D9D-B1EC-A9C3AD93AD9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6AD0038-018B-42F6-B146-03F39A98BA57}" type="pres">
      <dgm:prSet presAssocID="{E2E78BD7-A1D2-47D4-9841-47D6A84E5989}" presName="compNode" presStyleCnt="0"/>
      <dgm:spPr/>
      <dgm:t>
        <a:bodyPr/>
        <a:lstStyle/>
        <a:p>
          <a:endParaRPr lang="ru-RU"/>
        </a:p>
      </dgm:t>
    </dgm:pt>
    <dgm:pt modelId="{CE3DFBE1-7234-4B79-8C9C-F30EFC4BF691}" type="pres">
      <dgm:prSet presAssocID="{E2E78BD7-A1D2-47D4-9841-47D6A84E5989}" presName="childRect" presStyleLbl="bgAcc1" presStyleIdx="1" presStyleCnt="3" custScaleX="157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5C5C2B-7027-4F11-ADA1-7DA2BD90D535}" type="pres">
      <dgm:prSet presAssocID="{E2E78BD7-A1D2-47D4-9841-47D6A84E598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72355-1998-44FD-A306-F0E3AF494B7D}" type="pres">
      <dgm:prSet presAssocID="{E2E78BD7-A1D2-47D4-9841-47D6A84E5989}" presName="parentRect" presStyleLbl="alignNode1" presStyleIdx="1" presStyleCnt="3" custScaleX="162934"/>
      <dgm:spPr/>
      <dgm:t>
        <a:bodyPr/>
        <a:lstStyle/>
        <a:p>
          <a:endParaRPr lang="ru-RU"/>
        </a:p>
      </dgm:t>
    </dgm:pt>
    <dgm:pt modelId="{69A8056B-C592-439B-B3AD-02122004EDE1}" type="pres">
      <dgm:prSet presAssocID="{E2E78BD7-A1D2-47D4-9841-47D6A84E5989}" presName="adorn" presStyleLbl="fgAccFollowNode1" presStyleIdx="1" presStyleCnt="3" custScaleX="175729" custScaleY="175054" custLinFactNeighborX="58776" custLinFactNeighborY="-2479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45F54C2-8690-4DD2-B743-A8A07E26ED4F}" type="pres">
      <dgm:prSet presAssocID="{B03281C1-4F02-45E3-8D4D-94E67F8A7CE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DE5DE5C-34BE-4E31-A405-5EBDACA2F165}" type="pres">
      <dgm:prSet presAssocID="{4A763078-E4E7-45E1-9195-D898699B8571}" presName="compNode" presStyleCnt="0"/>
      <dgm:spPr/>
      <dgm:t>
        <a:bodyPr/>
        <a:lstStyle/>
        <a:p>
          <a:endParaRPr lang="ru-RU"/>
        </a:p>
      </dgm:t>
    </dgm:pt>
    <dgm:pt modelId="{8C013966-2787-49D3-BB86-FECDE3851054}" type="pres">
      <dgm:prSet presAssocID="{4A763078-E4E7-45E1-9195-D898699B8571}" presName="childRect" presStyleLbl="bgAcc1" presStyleIdx="2" presStyleCnt="3" custScaleX="144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7F4E45-6BC5-45A1-ABC7-5A0B8C7AC554}" type="pres">
      <dgm:prSet presAssocID="{4A763078-E4E7-45E1-9195-D898699B857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4FAB0-8528-4FA7-BA29-4C6416339C75}" type="pres">
      <dgm:prSet presAssocID="{4A763078-E4E7-45E1-9195-D898699B8571}" presName="parentRect" presStyleLbl="alignNode1" presStyleIdx="2" presStyleCnt="3" custScaleX="152527"/>
      <dgm:spPr/>
      <dgm:t>
        <a:bodyPr/>
        <a:lstStyle/>
        <a:p>
          <a:endParaRPr lang="ru-RU"/>
        </a:p>
      </dgm:t>
    </dgm:pt>
    <dgm:pt modelId="{79EF1B3C-FA90-4856-9AB0-F235F4BCA8AC}" type="pres">
      <dgm:prSet presAssocID="{4A763078-E4E7-45E1-9195-D898699B8571}" presName="adorn" presStyleLbl="fgAccFollowNode1" presStyleIdx="2" presStyleCnt="3" custScaleX="165993" custScaleY="188928" custLinFactNeighborX="70239" custLinFactNeighborY="-1914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49C87D44-7A09-4AC1-880E-D6C952198DD2}" type="presOf" srcId="{86A191FD-ABB5-4F18-8504-20E6F64070EC}" destId="{DF93C336-04F4-4D0F-8778-0566506CD1F1}" srcOrd="0" destOrd="1" presId="urn:microsoft.com/office/officeart/2005/8/layout/bList2"/>
    <dgm:cxn modelId="{F3AF19A3-8C0C-4CC6-8019-B9B72B6ECD59}" srcId="{4A763078-E4E7-45E1-9195-D898699B8571}" destId="{956521F9-625C-40E5-8835-9171C4EB6C9C}" srcOrd="1" destOrd="0" parTransId="{8F2B2D67-9EEB-4783-BFC2-4F0D83BA7E71}" sibTransId="{A405A637-C3F4-459F-9A46-4CD2AFB04B57}"/>
    <dgm:cxn modelId="{D2A0B2FC-E2D0-440A-A707-62EDBB298A3D}" type="presOf" srcId="{4A763078-E4E7-45E1-9195-D898699B8571}" destId="{9A7F4E45-6BC5-45A1-ABC7-5A0B8C7AC554}" srcOrd="0" destOrd="0" presId="urn:microsoft.com/office/officeart/2005/8/layout/bList2"/>
    <dgm:cxn modelId="{06279E10-8C14-47A8-9018-6AFA93740F5D}" type="presOf" srcId="{397972C6-8577-4B57-975E-FBACC6097530}" destId="{8C013966-2787-49D3-BB86-FECDE3851054}" srcOrd="0" destOrd="0" presId="urn:microsoft.com/office/officeart/2005/8/layout/bList2"/>
    <dgm:cxn modelId="{0E9528DD-E735-4939-8BED-8687FC82C821}" type="presOf" srcId="{CBB6FC49-3C7A-4FB0-B966-59BFAB64B2E8}" destId="{DF93C336-04F4-4D0F-8778-0566506CD1F1}" srcOrd="0" destOrd="0" presId="urn:microsoft.com/office/officeart/2005/8/layout/bList2"/>
    <dgm:cxn modelId="{7B6AC255-7728-4E32-939F-657D317C4986}" srcId="{E45F32A2-62E9-48F0-88BC-23F2C5212E90}" destId="{CBB6FC49-3C7A-4FB0-B966-59BFAB64B2E8}" srcOrd="0" destOrd="0" parTransId="{F617954A-F1CD-4872-ABCA-5A9C9A062174}" sibTransId="{128D9D7F-C602-4087-A3B7-D0F4AB21BBFC}"/>
    <dgm:cxn modelId="{8B7B9583-1857-4317-9926-FD2FDAABBE93}" type="presOf" srcId="{48DC7049-EAD7-4F53-95A5-A3AECB15B20E}" destId="{CE3DFBE1-7234-4B79-8C9C-F30EFC4BF691}" srcOrd="0" destOrd="0" presId="urn:microsoft.com/office/officeart/2005/8/layout/bList2"/>
    <dgm:cxn modelId="{D79B16BE-E62D-40CE-BDD3-84AA283139D6}" srcId="{CFFC4F8A-3D99-479F-89D9-7FA19A6EC09A}" destId="{E2E78BD7-A1D2-47D4-9841-47D6A84E5989}" srcOrd="1" destOrd="0" parTransId="{F539D21F-EF65-4583-A142-1B920146A911}" sibTransId="{B03281C1-4F02-45E3-8D4D-94E67F8A7CED}"/>
    <dgm:cxn modelId="{8696C859-9E64-429C-AAC1-4C6A89E50578}" srcId="{E45F32A2-62E9-48F0-88BC-23F2C5212E90}" destId="{86A191FD-ABB5-4F18-8504-20E6F64070EC}" srcOrd="1" destOrd="0" parTransId="{27B4F7CB-7C9E-4DBD-835C-FECF66A18BB1}" sibTransId="{EA6F6749-066E-41C5-BD90-76E55B2E7DB6}"/>
    <dgm:cxn modelId="{098D4BA9-9622-4B66-9BF9-6FD53C377ED5}" type="presOf" srcId="{B03281C1-4F02-45E3-8D4D-94E67F8A7CED}" destId="{145F54C2-8690-4DD2-B743-A8A07E26ED4F}" srcOrd="0" destOrd="0" presId="urn:microsoft.com/office/officeart/2005/8/layout/bList2"/>
    <dgm:cxn modelId="{E0665EE7-1E1E-4ABA-A6E9-FD1FCABA1C1F}" type="presOf" srcId="{E2E78BD7-A1D2-47D4-9841-47D6A84E5989}" destId="{F05C5C2B-7027-4F11-ADA1-7DA2BD90D535}" srcOrd="0" destOrd="0" presId="urn:microsoft.com/office/officeart/2005/8/layout/bList2"/>
    <dgm:cxn modelId="{BEED3EE9-0E17-4956-832C-7AEB1C62172A}" srcId="{E2E78BD7-A1D2-47D4-9841-47D6A84E5989}" destId="{30DC15FB-5F46-44D9-9980-A93202EB79AD}" srcOrd="1" destOrd="0" parTransId="{C49931AB-F8AF-4613-9DEB-820A569BAB2D}" sibTransId="{45A6A04B-1279-48A6-8575-BA97C3D9B843}"/>
    <dgm:cxn modelId="{E94D62CC-A469-48C4-A4CB-BAEDA33B5FB2}" type="presOf" srcId="{CFFC4F8A-3D99-479F-89D9-7FA19A6EC09A}" destId="{03CCF8BD-DA7F-456C-B925-BF59DDAB3479}" srcOrd="0" destOrd="0" presId="urn:microsoft.com/office/officeart/2005/8/layout/bList2"/>
    <dgm:cxn modelId="{3B18107F-54AC-405E-AB54-CD7C38A7E728}" srcId="{CFFC4F8A-3D99-479F-89D9-7FA19A6EC09A}" destId="{4A763078-E4E7-45E1-9195-D898699B8571}" srcOrd="2" destOrd="0" parTransId="{55BC7885-7BA2-4D86-8D1D-AA48B3E2D185}" sibTransId="{449EC6D1-30C7-41E5-B87B-4700028FEF14}"/>
    <dgm:cxn modelId="{1505E891-A2A9-44A4-A56F-2A4C2BF19078}" srcId="{CFFC4F8A-3D99-479F-89D9-7FA19A6EC09A}" destId="{E45F32A2-62E9-48F0-88BC-23F2C5212E90}" srcOrd="0" destOrd="0" parTransId="{B7C34428-8BAF-4DA9-8D81-846515C9828E}" sibTransId="{DB149CFF-4107-4D9D-B1EC-A9C3AD93AD91}"/>
    <dgm:cxn modelId="{C4D97644-3546-4FAB-B271-EF6F0E41C552}" type="presOf" srcId="{956521F9-625C-40E5-8835-9171C4EB6C9C}" destId="{8C013966-2787-49D3-BB86-FECDE3851054}" srcOrd="0" destOrd="1" presId="urn:microsoft.com/office/officeart/2005/8/layout/bList2"/>
    <dgm:cxn modelId="{4B343D9D-AF0F-4651-B024-942603D7FC90}" type="presOf" srcId="{E45F32A2-62E9-48F0-88BC-23F2C5212E90}" destId="{60CA60F0-ED8D-467C-8F60-3C7D01B17DF2}" srcOrd="0" destOrd="0" presId="urn:microsoft.com/office/officeart/2005/8/layout/bList2"/>
    <dgm:cxn modelId="{56FCFCBB-129E-4A11-A874-48A033AA5C5B}" srcId="{4A763078-E4E7-45E1-9195-D898699B8571}" destId="{397972C6-8577-4B57-975E-FBACC6097530}" srcOrd="0" destOrd="0" parTransId="{0D9992AD-5036-4236-BE1C-0065D3ED5363}" sibTransId="{A7169BD6-F383-4F5C-B7AC-788C2176F1DB}"/>
    <dgm:cxn modelId="{609F8A69-CEA7-4C13-A273-EAC6EA047183}" type="presOf" srcId="{E2E78BD7-A1D2-47D4-9841-47D6A84E5989}" destId="{FA272355-1998-44FD-A306-F0E3AF494B7D}" srcOrd="1" destOrd="0" presId="urn:microsoft.com/office/officeart/2005/8/layout/bList2"/>
    <dgm:cxn modelId="{5A7476E6-0BDD-4A3B-BF8D-7917A7B0B7EB}" type="presOf" srcId="{DB149CFF-4107-4D9D-B1EC-A9C3AD93AD91}" destId="{55FD305A-E99C-479D-A74A-081E029FC876}" srcOrd="0" destOrd="0" presId="urn:microsoft.com/office/officeart/2005/8/layout/bList2"/>
    <dgm:cxn modelId="{D003376C-14CD-4C9E-B65E-E48E53A31E33}" type="presOf" srcId="{30DC15FB-5F46-44D9-9980-A93202EB79AD}" destId="{CE3DFBE1-7234-4B79-8C9C-F30EFC4BF691}" srcOrd="0" destOrd="1" presId="urn:microsoft.com/office/officeart/2005/8/layout/bList2"/>
    <dgm:cxn modelId="{4F513A7B-A36B-4C9B-9684-389BDFF7CB68}" type="presOf" srcId="{E45F32A2-62E9-48F0-88BC-23F2C5212E90}" destId="{D0E96F82-EC38-4142-9160-31A1BC36C9D6}" srcOrd="1" destOrd="0" presId="urn:microsoft.com/office/officeart/2005/8/layout/bList2"/>
    <dgm:cxn modelId="{96075672-8480-47D5-AA67-F52B21B472BD}" srcId="{E2E78BD7-A1D2-47D4-9841-47D6A84E5989}" destId="{48DC7049-EAD7-4F53-95A5-A3AECB15B20E}" srcOrd="0" destOrd="0" parTransId="{D80FB4E6-F987-4154-A16E-972ED9D37909}" sibTransId="{C46132E0-A7E8-45FC-88B9-203419DAAF61}"/>
    <dgm:cxn modelId="{CE01EAC8-3C42-47FE-9BB4-B11D54D40353}" type="presOf" srcId="{4A763078-E4E7-45E1-9195-D898699B8571}" destId="{83A4FAB0-8528-4FA7-BA29-4C6416339C75}" srcOrd="1" destOrd="0" presId="urn:microsoft.com/office/officeart/2005/8/layout/bList2"/>
    <dgm:cxn modelId="{51AA4B9A-D7D9-44F8-936C-E6B37C42E90C}" type="presParOf" srcId="{03CCF8BD-DA7F-456C-B925-BF59DDAB3479}" destId="{5812ED40-1D79-4A80-8E7C-5F7374746F4F}" srcOrd="0" destOrd="0" presId="urn:microsoft.com/office/officeart/2005/8/layout/bList2"/>
    <dgm:cxn modelId="{306EFDA2-BAED-4157-9864-74A550AB8E15}" type="presParOf" srcId="{5812ED40-1D79-4A80-8E7C-5F7374746F4F}" destId="{DF93C336-04F4-4D0F-8778-0566506CD1F1}" srcOrd="0" destOrd="0" presId="urn:microsoft.com/office/officeart/2005/8/layout/bList2"/>
    <dgm:cxn modelId="{272025CF-8B8A-4FBF-84CE-35D5E0C74FD0}" type="presParOf" srcId="{5812ED40-1D79-4A80-8E7C-5F7374746F4F}" destId="{60CA60F0-ED8D-467C-8F60-3C7D01B17DF2}" srcOrd="1" destOrd="0" presId="urn:microsoft.com/office/officeart/2005/8/layout/bList2"/>
    <dgm:cxn modelId="{B1535562-1C34-4669-A44D-03F1CBD84415}" type="presParOf" srcId="{5812ED40-1D79-4A80-8E7C-5F7374746F4F}" destId="{D0E96F82-EC38-4142-9160-31A1BC36C9D6}" srcOrd="2" destOrd="0" presId="urn:microsoft.com/office/officeart/2005/8/layout/bList2"/>
    <dgm:cxn modelId="{0E166DD7-2473-4333-8388-DBCCB2457BEA}" type="presParOf" srcId="{5812ED40-1D79-4A80-8E7C-5F7374746F4F}" destId="{1DFF8819-D4D4-4E00-BFD0-CFDD4C5A7313}" srcOrd="3" destOrd="0" presId="urn:microsoft.com/office/officeart/2005/8/layout/bList2"/>
    <dgm:cxn modelId="{F13A62F0-C534-4272-BB39-C8CF7F2184D9}" type="presParOf" srcId="{03CCF8BD-DA7F-456C-B925-BF59DDAB3479}" destId="{55FD305A-E99C-479D-A74A-081E029FC876}" srcOrd="1" destOrd="0" presId="urn:microsoft.com/office/officeart/2005/8/layout/bList2"/>
    <dgm:cxn modelId="{C056C50F-0E25-4663-BE94-9A3E3EF8FD71}" type="presParOf" srcId="{03CCF8BD-DA7F-456C-B925-BF59DDAB3479}" destId="{86AD0038-018B-42F6-B146-03F39A98BA57}" srcOrd="2" destOrd="0" presId="urn:microsoft.com/office/officeart/2005/8/layout/bList2"/>
    <dgm:cxn modelId="{55849AF4-C75A-4647-9DAC-3725064BD291}" type="presParOf" srcId="{86AD0038-018B-42F6-B146-03F39A98BA57}" destId="{CE3DFBE1-7234-4B79-8C9C-F30EFC4BF691}" srcOrd="0" destOrd="0" presId="urn:microsoft.com/office/officeart/2005/8/layout/bList2"/>
    <dgm:cxn modelId="{83458AAB-9E6B-4451-97D0-AA93A797C1CE}" type="presParOf" srcId="{86AD0038-018B-42F6-B146-03F39A98BA57}" destId="{F05C5C2B-7027-4F11-ADA1-7DA2BD90D535}" srcOrd="1" destOrd="0" presId="urn:microsoft.com/office/officeart/2005/8/layout/bList2"/>
    <dgm:cxn modelId="{B217CD21-3D42-4DFB-8A4E-4ABEBE5B9B4E}" type="presParOf" srcId="{86AD0038-018B-42F6-B146-03F39A98BA57}" destId="{FA272355-1998-44FD-A306-F0E3AF494B7D}" srcOrd="2" destOrd="0" presId="urn:microsoft.com/office/officeart/2005/8/layout/bList2"/>
    <dgm:cxn modelId="{A192CAFF-B716-4B1C-8887-85E5632DA89D}" type="presParOf" srcId="{86AD0038-018B-42F6-B146-03F39A98BA57}" destId="{69A8056B-C592-439B-B3AD-02122004EDE1}" srcOrd="3" destOrd="0" presId="urn:microsoft.com/office/officeart/2005/8/layout/bList2"/>
    <dgm:cxn modelId="{AAB9C4B8-3A93-45F6-9238-30408B90571B}" type="presParOf" srcId="{03CCF8BD-DA7F-456C-B925-BF59DDAB3479}" destId="{145F54C2-8690-4DD2-B743-A8A07E26ED4F}" srcOrd="3" destOrd="0" presId="urn:microsoft.com/office/officeart/2005/8/layout/bList2"/>
    <dgm:cxn modelId="{E4A826FC-A1B2-4AE6-8B63-E9C9BDEB2D39}" type="presParOf" srcId="{03CCF8BD-DA7F-456C-B925-BF59DDAB3479}" destId="{4DE5DE5C-34BE-4E31-A405-5EBDACA2F165}" srcOrd="4" destOrd="0" presId="urn:microsoft.com/office/officeart/2005/8/layout/bList2"/>
    <dgm:cxn modelId="{6FDEDE7C-0C29-45A9-9EC0-A7DA41B2F90C}" type="presParOf" srcId="{4DE5DE5C-34BE-4E31-A405-5EBDACA2F165}" destId="{8C013966-2787-49D3-BB86-FECDE3851054}" srcOrd="0" destOrd="0" presId="urn:microsoft.com/office/officeart/2005/8/layout/bList2"/>
    <dgm:cxn modelId="{23B37DB7-2BB9-4E63-8619-092BD5444FBE}" type="presParOf" srcId="{4DE5DE5C-34BE-4E31-A405-5EBDACA2F165}" destId="{9A7F4E45-6BC5-45A1-ABC7-5A0B8C7AC554}" srcOrd="1" destOrd="0" presId="urn:microsoft.com/office/officeart/2005/8/layout/bList2"/>
    <dgm:cxn modelId="{70BA64D7-AF4E-41BA-ADD8-E4B65D487DF2}" type="presParOf" srcId="{4DE5DE5C-34BE-4E31-A405-5EBDACA2F165}" destId="{83A4FAB0-8528-4FA7-BA29-4C6416339C75}" srcOrd="2" destOrd="0" presId="urn:microsoft.com/office/officeart/2005/8/layout/bList2"/>
    <dgm:cxn modelId="{4E7242C0-8621-4C50-8315-38F5F33E39DA}" type="presParOf" srcId="{4DE5DE5C-34BE-4E31-A405-5EBDACA2F165}" destId="{79EF1B3C-FA90-4856-9AB0-F235F4BCA8A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C77C51-1038-48E1-8374-652F53DFFBB7}">
      <dsp:nvSpPr>
        <dsp:cNvPr id="0" name=""/>
        <dsp:cNvSpPr/>
      </dsp:nvSpPr>
      <dsp:spPr>
        <a:xfrm rot="5400000">
          <a:off x="-234939" y="381909"/>
          <a:ext cx="1566260" cy="109638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Black" pitchFamily="34" charset="0"/>
            </a:rPr>
            <a:t>Цель</a:t>
          </a:r>
          <a:endParaRPr lang="ru-RU" sz="2000" kern="1200" dirty="0">
            <a:latin typeface="Arial Black" pitchFamily="34" charset="0"/>
          </a:endParaRPr>
        </a:p>
      </dsp:txBody>
      <dsp:txXfrm rot="5400000">
        <a:off x="-234939" y="381909"/>
        <a:ext cx="1566260" cy="1096382"/>
      </dsp:txXfrm>
    </dsp:sp>
    <dsp:sp modelId="{358508CD-CC69-4116-83F7-4B2CD7685641}">
      <dsp:nvSpPr>
        <dsp:cNvPr id="0" name=""/>
        <dsp:cNvSpPr/>
      </dsp:nvSpPr>
      <dsp:spPr>
        <a:xfrm rot="5400000">
          <a:off x="4412360" y="-3314051"/>
          <a:ext cx="1308157" cy="79401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chemeClr val="accent4">
                  <a:lumMod val="75000"/>
                </a:schemeClr>
              </a:solidFill>
              <a:latin typeface="Arial Black" pitchFamily="34" charset="0"/>
            </a:rPr>
            <a:t>Привлечение внимания населения к проблеме заболеваемости туберкулезом.</a:t>
          </a:r>
          <a:endParaRPr lang="ru-RU" sz="2800" kern="1200" dirty="0">
            <a:solidFill>
              <a:schemeClr val="accent4">
                <a:lumMod val="75000"/>
              </a:schemeClr>
            </a:solidFill>
            <a:latin typeface="Arial Black" pitchFamily="34" charset="0"/>
          </a:endParaRPr>
        </a:p>
      </dsp:txBody>
      <dsp:txXfrm rot="5400000">
        <a:off x="4412360" y="-3314051"/>
        <a:ext cx="1308157" cy="7940113"/>
      </dsp:txXfrm>
    </dsp:sp>
    <dsp:sp modelId="{AD58F69B-5FC2-4522-9B50-B57134FC01B0}">
      <dsp:nvSpPr>
        <dsp:cNvPr id="0" name=""/>
        <dsp:cNvSpPr/>
      </dsp:nvSpPr>
      <dsp:spPr>
        <a:xfrm rot="5400000">
          <a:off x="-234939" y="2195144"/>
          <a:ext cx="1566260" cy="1096382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Black" pitchFamily="34" charset="0"/>
            </a:rPr>
            <a:t>Задачи</a:t>
          </a:r>
          <a:endParaRPr lang="ru-RU" sz="2000" kern="1200" dirty="0">
            <a:latin typeface="Arial Black" pitchFamily="34" charset="0"/>
          </a:endParaRPr>
        </a:p>
      </dsp:txBody>
      <dsp:txXfrm rot="5400000">
        <a:off x="-234939" y="2195144"/>
        <a:ext cx="1566260" cy="1096382"/>
      </dsp:txXfrm>
    </dsp:sp>
    <dsp:sp modelId="{76F268A3-EEE8-48D9-9255-F4D9C1A873EA}">
      <dsp:nvSpPr>
        <dsp:cNvPr id="0" name=""/>
        <dsp:cNvSpPr/>
      </dsp:nvSpPr>
      <dsp:spPr>
        <a:xfrm rot="5400000">
          <a:off x="4072640" y="-1435463"/>
          <a:ext cx="1987596" cy="79401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Популяризировать знания о туберкулёзе.  </a:t>
          </a:r>
          <a:endParaRPr lang="ru-RU" sz="1800" kern="1200" dirty="0">
            <a:solidFill>
              <a:schemeClr val="accent5">
                <a:lumMod val="75000"/>
              </a:schemeClr>
            </a:solidFill>
            <a:latin typeface="Arial Black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Мотивировать население на активное применение профилактических мер против туберкулёза.</a:t>
          </a:r>
          <a:endParaRPr lang="ru-RU" sz="1800" kern="1200" dirty="0">
            <a:solidFill>
              <a:schemeClr val="accent5">
                <a:lumMod val="75000"/>
              </a:schemeClr>
            </a:solidFill>
            <a:latin typeface="Arial Black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Пропагандировать позитивные примеры приверженности к здоровому образу жизни.</a:t>
          </a:r>
          <a:endParaRPr lang="ru-RU" sz="1800" kern="1200" dirty="0">
            <a:solidFill>
              <a:schemeClr val="accent5">
                <a:lumMod val="75000"/>
              </a:schemeClr>
            </a:solidFill>
            <a:latin typeface="Arial Black" pitchFamily="34" charset="0"/>
          </a:endParaRPr>
        </a:p>
      </dsp:txBody>
      <dsp:txXfrm rot="5400000">
        <a:off x="4072640" y="-1435463"/>
        <a:ext cx="1987596" cy="7940113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C6B7D6-BC00-40DC-886F-79F489F20FE9}">
      <dsp:nvSpPr>
        <dsp:cNvPr id="0" name=""/>
        <dsp:cNvSpPr/>
      </dsp:nvSpPr>
      <dsp:spPr>
        <a:xfrm>
          <a:off x="496203" y="739781"/>
          <a:ext cx="3795616" cy="3795616"/>
        </a:xfrm>
        <a:prstGeom prst="circularArrow">
          <a:avLst>
            <a:gd name="adj1" fmla="val 5544"/>
            <a:gd name="adj2" fmla="val 330680"/>
            <a:gd name="adj3" fmla="val 13867485"/>
            <a:gd name="adj4" fmla="val 17330490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D5D1E-D5E1-4209-8565-93E8A7F2E1DF}">
      <dsp:nvSpPr>
        <dsp:cNvPr id="0" name=""/>
        <dsp:cNvSpPr/>
      </dsp:nvSpPr>
      <dsp:spPr>
        <a:xfrm>
          <a:off x="1540677" y="759899"/>
          <a:ext cx="1706668" cy="8533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Объект «</a:t>
          </a:r>
          <a:r>
            <a:rPr lang="ru-RU" sz="1200" b="1" kern="1200" dirty="0" err="1" smtClean="0">
              <a:latin typeface="Arial Black" pitchFamily="34" charset="0"/>
            </a:rPr>
            <a:t>Фотосушка</a:t>
          </a:r>
          <a:r>
            <a:rPr lang="ru-RU" sz="1200" b="1" kern="1200" dirty="0" smtClean="0">
              <a:latin typeface="Arial Black" pitchFamily="34" charset="0"/>
            </a:rPr>
            <a:t>»</a:t>
          </a:r>
          <a:endParaRPr lang="ru-RU" sz="1200" b="1" kern="1200" dirty="0">
            <a:latin typeface="Arial Black" pitchFamily="34" charset="0"/>
          </a:endParaRPr>
        </a:p>
      </dsp:txBody>
      <dsp:txXfrm>
        <a:off x="1540677" y="759899"/>
        <a:ext cx="1706668" cy="853334"/>
      </dsp:txXfrm>
    </dsp:sp>
    <dsp:sp modelId="{5FC108A5-B56F-4D41-8AE2-B16D98CD2F1B}">
      <dsp:nvSpPr>
        <dsp:cNvPr id="0" name=""/>
        <dsp:cNvSpPr/>
      </dsp:nvSpPr>
      <dsp:spPr>
        <a:xfrm>
          <a:off x="2987821" y="1872204"/>
          <a:ext cx="1706668" cy="85333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Мастер – класс «Природная аптека»</a:t>
          </a:r>
          <a:endParaRPr lang="ru-RU" sz="1200" b="1" kern="1200" dirty="0">
            <a:latin typeface="Arial Black" pitchFamily="34" charset="0"/>
          </a:endParaRPr>
        </a:p>
      </dsp:txBody>
      <dsp:txXfrm>
        <a:off x="2987821" y="1872204"/>
        <a:ext cx="1706668" cy="853334"/>
      </dsp:txXfrm>
    </dsp:sp>
    <dsp:sp modelId="{8336D92D-A5E2-4523-8877-D61B43963B7B}">
      <dsp:nvSpPr>
        <dsp:cNvPr id="0" name=""/>
        <dsp:cNvSpPr/>
      </dsp:nvSpPr>
      <dsp:spPr>
        <a:xfrm>
          <a:off x="2325743" y="3687974"/>
          <a:ext cx="2039315" cy="85333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Экспериментальная площадка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«Целебные звуки»</a:t>
          </a:r>
          <a:endParaRPr lang="ru-RU" sz="1200" b="1" kern="1200" dirty="0">
            <a:latin typeface="Arial Black" pitchFamily="34" charset="0"/>
          </a:endParaRPr>
        </a:p>
      </dsp:txBody>
      <dsp:txXfrm>
        <a:off x="2325743" y="3687974"/>
        <a:ext cx="2039315" cy="853334"/>
      </dsp:txXfrm>
    </dsp:sp>
    <dsp:sp modelId="{50CC8C2C-6632-435A-8F84-B83651A7EDFA}">
      <dsp:nvSpPr>
        <dsp:cNvPr id="0" name=""/>
        <dsp:cNvSpPr/>
      </dsp:nvSpPr>
      <dsp:spPr>
        <a:xfrm>
          <a:off x="395531" y="3240363"/>
          <a:ext cx="1706668" cy="8533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Викторина с Айболитом</a:t>
          </a:r>
          <a:endParaRPr lang="ru-RU" sz="1200" b="1" kern="1200" dirty="0">
            <a:latin typeface="Arial Black" pitchFamily="34" charset="0"/>
          </a:endParaRPr>
        </a:p>
      </dsp:txBody>
      <dsp:txXfrm>
        <a:off x="395531" y="3240363"/>
        <a:ext cx="1706668" cy="853334"/>
      </dsp:txXfrm>
    </dsp:sp>
    <dsp:sp modelId="{01384331-8460-43B9-A62E-99DFBABF828F}">
      <dsp:nvSpPr>
        <dsp:cNvPr id="0" name=""/>
        <dsp:cNvSpPr/>
      </dsp:nvSpPr>
      <dsp:spPr>
        <a:xfrm>
          <a:off x="1297" y="1878324"/>
          <a:ext cx="1706668" cy="85333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Объект «Творческая выставка»</a:t>
          </a:r>
          <a:endParaRPr lang="ru-RU" sz="1200" b="1" kern="1200" dirty="0">
            <a:latin typeface="Arial Black" pitchFamily="34" charset="0"/>
          </a:endParaRPr>
        </a:p>
      </dsp:txBody>
      <dsp:txXfrm>
        <a:off x="1297" y="1878324"/>
        <a:ext cx="1706668" cy="853334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54333E-A264-4340-B3A3-E3454679D4EE}">
      <dsp:nvSpPr>
        <dsp:cNvPr id="0" name=""/>
        <dsp:cNvSpPr/>
      </dsp:nvSpPr>
      <dsp:spPr>
        <a:xfrm rot="10800000">
          <a:off x="1108960" y="928"/>
          <a:ext cx="3351972" cy="105866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842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 Black" pitchFamily="34" charset="0"/>
            </a:rPr>
            <a:t>Фитнес - марафон</a:t>
          </a:r>
          <a:endParaRPr lang="ru-RU" sz="1700" kern="1200" dirty="0">
            <a:latin typeface="Arial Black" pitchFamily="34" charset="0"/>
          </a:endParaRPr>
        </a:p>
      </dsp:txBody>
      <dsp:txXfrm rot="10800000">
        <a:off x="1108960" y="928"/>
        <a:ext cx="3351972" cy="1058665"/>
      </dsp:txXfrm>
    </dsp:sp>
    <dsp:sp modelId="{19E6CA4E-FD10-45FD-88E3-0B34F6C6A9E6}">
      <dsp:nvSpPr>
        <dsp:cNvPr id="0" name=""/>
        <dsp:cNvSpPr/>
      </dsp:nvSpPr>
      <dsp:spPr>
        <a:xfrm>
          <a:off x="579627" y="928"/>
          <a:ext cx="1058665" cy="10586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227A1-E4C6-4CA6-9DB7-92B38B28D864}">
      <dsp:nvSpPr>
        <dsp:cNvPr id="0" name=""/>
        <dsp:cNvSpPr/>
      </dsp:nvSpPr>
      <dsp:spPr>
        <a:xfrm rot="10800000">
          <a:off x="1081272" y="1322637"/>
          <a:ext cx="3351972" cy="105866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842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 Black" pitchFamily="34" charset="0"/>
            </a:rPr>
            <a:t>Уроки «Дыши здоровьем»</a:t>
          </a:r>
          <a:endParaRPr lang="ru-RU" sz="1700" kern="1200" dirty="0">
            <a:latin typeface="Arial Black" pitchFamily="34" charset="0"/>
          </a:endParaRPr>
        </a:p>
      </dsp:txBody>
      <dsp:txXfrm rot="10800000">
        <a:off x="1081272" y="1322637"/>
        <a:ext cx="3351972" cy="1058665"/>
      </dsp:txXfrm>
    </dsp:sp>
    <dsp:sp modelId="{23AF487A-46A5-479A-93ED-9EB26108EC1D}">
      <dsp:nvSpPr>
        <dsp:cNvPr id="0" name=""/>
        <dsp:cNvSpPr/>
      </dsp:nvSpPr>
      <dsp:spPr>
        <a:xfrm>
          <a:off x="579627" y="1375612"/>
          <a:ext cx="1058665" cy="105866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4911E-7033-492E-BAE9-96AD6263FE4B}">
      <dsp:nvSpPr>
        <dsp:cNvPr id="0" name=""/>
        <dsp:cNvSpPr/>
      </dsp:nvSpPr>
      <dsp:spPr>
        <a:xfrm rot="10800000">
          <a:off x="1108960" y="2750297"/>
          <a:ext cx="3351972" cy="105866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842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 Black" pitchFamily="34" charset="0"/>
            </a:rPr>
            <a:t>Волонтерское движение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 Black" pitchFamily="34" charset="0"/>
            </a:rPr>
            <a:t>«Белая ромашка»</a:t>
          </a:r>
          <a:endParaRPr lang="ru-RU" sz="1700" kern="1200" dirty="0">
            <a:latin typeface="Arial Black" pitchFamily="34" charset="0"/>
          </a:endParaRPr>
        </a:p>
      </dsp:txBody>
      <dsp:txXfrm rot="10800000">
        <a:off x="1108960" y="2750297"/>
        <a:ext cx="3351972" cy="1058665"/>
      </dsp:txXfrm>
    </dsp:sp>
    <dsp:sp modelId="{1F264F01-376C-4A56-B66C-E52B09F0A10E}">
      <dsp:nvSpPr>
        <dsp:cNvPr id="0" name=""/>
        <dsp:cNvSpPr/>
      </dsp:nvSpPr>
      <dsp:spPr>
        <a:xfrm>
          <a:off x="579627" y="2750297"/>
          <a:ext cx="1058665" cy="105866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8754E-D97B-49E2-98F8-11F965470BA4}">
      <dsp:nvSpPr>
        <dsp:cNvPr id="0" name=""/>
        <dsp:cNvSpPr/>
      </dsp:nvSpPr>
      <dsp:spPr>
        <a:xfrm rot="10800000">
          <a:off x="1108960" y="4124982"/>
          <a:ext cx="3351972" cy="105866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842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 Black" pitchFamily="34" charset="0"/>
            </a:rPr>
            <a:t>Чайный домик</a:t>
          </a:r>
          <a:endParaRPr lang="ru-RU" sz="1700" kern="1200" dirty="0">
            <a:latin typeface="Arial Black" pitchFamily="34" charset="0"/>
          </a:endParaRPr>
        </a:p>
      </dsp:txBody>
      <dsp:txXfrm rot="10800000">
        <a:off x="1108960" y="4124982"/>
        <a:ext cx="3351972" cy="1058665"/>
      </dsp:txXfrm>
    </dsp:sp>
    <dsp:sp modelId="{0A3F8F7B-C06F-4881-B34A-BC8545B1DDC2}">
      <dsp:nvSpPr>
        <dsp:cNvPr id="0" name=""/>
        <dsp:cNvSpPr/>
      </dsp:nvSpPr>
      <dsp:spPr>
        <a:xfrm>
          <a:off x="579627" y="4124982"/>
          <a:ext cx="1058665" cy="105866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DD35C09-66A8-42A7-9190-8F2DA3D2FF86}">
      <dsp:nvSpPr>
        <dsp:cNvPr id="0" name=""/>
        <dsp:cNvSpPr/>
      </dsp:nvSpPr>
      <dsp:spPr>
        <a:xfrm rot="10800000">
          <a:off x="1006131" y="0"/>
          <a:ext cx="3208316" cy="7920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8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Arial Black" pitchFamily="34" charset="0"/>
            </a:rPr>
            <a:t>Квест</a:t>
          </a:r>
          <a:r>
            <a:rPr lang="ru-RU" sz="2400" kern="1200" dirty="0" smtClean="0">
              <a:latin typeface="Arial Black" pitchFamily="34" charset="0"/>
            </a:rPr>
            <a:t> - игра</a:t>
          </a:r>
          <a:endParaRPr lang="ru-RU" sz="2400" kern="1200" dirty="0">
            <a:latin typeface="Arial Black" pitchFamily="34" charset="0"/>
          </a:endParaRPr>
        </a:p>
      </dsp:txBody>
      <dsp:txXfrm rot="10800000">
        <a:off x="1006131" y="0"/>
        <a:ext cx="3208316" cy="792087"/>
      </dsp:txXfrm>
    </dsp:sp>
    <dsp:sp modelId="{CF12AB2F-E4FB-4711-BDFA-CA09411D18B9}">
      <dsp:nvSpPr>
        <dsp:cNvPr id="0" name=""/>
        <dsp:cNvSpPr/>
      </dsp:nvSpPr>
      <dsp:spPr>
        <a:xfrm>
          <a:off x="610087" y="0"/>
          <a:ext cx="792087" cy="79208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37BF5D-B723-4754-8114-E304E429AE86}">
      <dsp:nvSpPr>
        <dsp:cNvPr id="0" name=""/>
        <dsp:cNvSpPr/>
      </dsp:nvSpPr>
      <dsp:spPr>
        <a:xfrm>
          <a:off x="1359745" y="144016"/>
          <a:ext cx="5517259" cy="849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Black" pitchFamily="34" charset="0"/>
            </a:rPr>
            <a:t>После внедрения </a:t>
          </a:r>
          <a:r>
            <a:rPr lang="ru-RU" sz="2400" kern="1200" dirty="0" smtClean="0">
              <a:latin typeface="Arial Black" pitchFamily="34" charset="0"/>
            </a:rPr>
            <a:t>практики.</a:t>
          </a:r>
          <a:endParaRPr lang="ru-RU" sz="2800" kern="1200" dirty="0">
            <a:latin typeface="Arial Black" pitchFamily="34" charset="0"/>
          </a:endParaRPr>
        </a:p>
      </dsp:txBody>
      <dsp:txXfrm>
        <a:off x="1359745" y="144016"/>
        <a:ext cx="5517259" cy="849351"/>
      </dsp:txXfrm>
    </dsp:sp>
    <dsp:sp modelId="{A7F66346-A855-426E-99D4-EEA5E1DBB923}">
      <dsp:nvSpPr>
        <dsp:cNvPr id="0" name=""/>
        <dsp:cNvSpPr/>
      </dsp:nvSpPr>
      <dsp:spPr>
        <a:xfrm>
          <a:off x="1046788" y="1080109"/>
          <a:ext cx="1901193" cy="2108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Увеличение количества жителей, информированных о проблемах туберкулёза и мерах его профилактики.</a:t>
          </a:r>
        </a:p>
      </dsp:txBody>
      <dsp:txXfrm>
        <a:off x="1046788" y="1080109"/>
        <a:ext cx="1901193" cy="2108471"/>
      </dsp:txXfrm>
    </dsp:sp>
    <dsp:sp modelId="{E1FB1080-5A28-4A65-95F9-72CB3535E4B0}">
      <dsp:nvSpPr>
        <dsp:cNvPr id="0" name=""/>
        <dsp:cNvSpPr/>
      </dsp:nvSpPr>
      <dsp:spPr>
        <a:xfrm>
          <a:off x="2987327" y="1224137"/>
          <a:ext cx="1495096" cy="3002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Увеличение спектра профилактических мероприятий по туберкулёзу. Пропаганда позитивных примеров приверженности к здоровому образу жизни.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>
            <a:latin typeface="Arial Black" pitchFamily="34" charset="0"/>
          </a:endParaRPr>
        </a:p>
      </dsp:txBody>
      <dsp:txXfrm>
        <a:off x="2987327" y="1224137"/>
        <a:ext cx="1495096" cy="3002283"/>
      </dsp:txXfrm>
    </dsp:sp>
    <dsp:sp modelId="{36B7D2B2-81EB-4CCD-98EB-99976CCC2B84}">
      <dsp:nvSpPr>
        <dsp:cNvPr id="0" name=""/>
        <dsp:cNvSpPr/>
      </dsp:nvSpPr>
      <dsp:spPr>
        <a:xfrm>
          <a:off x="4895764" y="1008095"/>
          <a:ext cx="1791550" cy="19297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 Black" pitchFamily="34" charset="0"/>
            </a:rPr>
            <a:t>Расширение взаимодействия заинтересованных структур.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>
            <a:latin typeface="Arial Black" pitchFamily="34" charset="0"/>
          </a:endParaRPr>
        </a:p>
      </dsp:txBody>
      <dsp:txXfrm>
        <a:off x="4895764" y="1008095"/>
        <a:ext cx="1791550" cy="1929700"/>
      </dsp:txXfrm>
    </dsp:sp>
    <dsp:sp modelId="{841B6BE6-1810-4B24-A7A0-2F5B72E4D474}">
      <dsp:nvSpPr>
        <dsp:cNvPr id="0" name=""/>
        <dsp:cNvSpPr/>
      </dsp:nvSpPr>
      <dsp:spPr>
        <a:xfrm>
          <a:off x="4680524" y="2808320"/>
          <a:ext cx="1532546" cy="1393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>
              <a:latin typeface="Arial Black" pitchFamily="34" charset="0"/>
            </a:rPr>
            <a:t>Общественное признание.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latin typeface="Arial Black" pitchFamily="34" charset="0"/>
          </a:endParaRPr>
        </a:p>
      </dsp:txBody>
      <dsp:txXfrm>
        <a:off x="4680524" y="2808320"/>
        <a:ext cx="1532546" cy="1393430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23AB92-6551-4D3B-88F9-9524C08F756C}">
      <dsp:nvSpPr>
        <dsp:cNvPr id="0" name=""/>
        <dsp:cNvSpPr/>
      </dsp:nvSpPr>
      <dsp:spPr>
        <a:xfrm>
          <a:off x="0" y="0"/>
          <a:ext cx="3309321" cy="7971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Black" pitchFamily="34" charset="0"/>
            </a:rPr>
            <a:t>До внедрения </a:t>
          </a:r>
          <a:r>
            <a:rPr lang="ru-RU" sz="2000" kern="1200" dirty="0" smtClean="0">
              <a:latin typeface="Arial Black" pitchFamily="34" charset="0"/>
            </a:rPr>
            <a:t>практики.</a:t>
          </a:r>
          <a:endParaRPr lang="ru-RU" sz="2000" kern="1200" dirty="0"/>
        </a:p>
      </dsp:txBody>
      <dsp:txXfrm>
        <a:off x="0" y="0"/>
        <a:ext cx="3309321" cy="797184"/>
      </dsp:txXfrm>
    </dsp:sp>
    <dsp:sp modelId="{D37166D6-8305-496E-B34A-94591CEDD1BB}">
      <dsp:nvSpPr>
        <dsp:cNvPr id="0" name=""/>
        <dsp:cNvSpPr/>
      </dsp:nvSpPr>
      <dsp:spPr>
        <a:xfrm rot="5396826">
          <a:off x="1622257" y="848018"/>
          <a:ext cx="65664" cy="2966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5F4CBF-8802-477D-9522-7BB334B328CB}">
      <dsp:nvSpPr>
        <dsp:cNvPr id="0" name=""/>
        <dsp:cNvSpPr/>
      </dsp:nvSpPr>
      <dsp:spPr>
        <a:xfrm>
          <a:off x="1523" y="928513"/>
          <a:ext cx="3309321" cy="223984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>
              <a:latin typeface="Arial Black" pitchFamily="34" charset="0"/>
            </a:rPr>
            <a:t>Нехватка социальных мероприятий, направленных на привлечение внимание населения к проблеме туберкулёза, информированность населения о мерах его профилактики.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1523" y="928513"/>
        <a:ext cx="3309321" cy="2239840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F78373-689F-426B-A17C-40368BF45E15}">
      <dsp:nvSpPr>
        <dsp:cNvPr id="0" name=""/>
        <dsp:cNvSpPr/>
      </dsp:nvSpPr>
      <dsp:spPr>
        <a:xfrm>
          <a:off x="0" y="0"/>
          <a:ext cx="9324527" cy="2191121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4F366-4652-4881-A9F8-03EDA6FCD6C8}">
      <dsp:nvSpPr>
        <dsp:cNvPr id="0" name=""/>
        <dsp:cNvSpPr/>
      </dsp:nvSpPr>
      <dsp:spPr>
        <a:xfrm>
          <a:off x="587882" y="174899"/>
          <a:ext cx="2546488" cy="18413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8492D7-5034-498A-A6D6-25130F5B62D0}">
      <dsp:nvSpPr>
        <dsp:cNvPr id="0" name=""/>
        <dsp:cNvSpPr/>
      </dsp:nvSpPr>
      <dsp:spPr>
        <a:xfrm rot="10800000">
          <a:off x="280228" y="2191121"/>
          <a:ext cx="3161796" cy="2678037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Повышение информационной грамотности по вопросам сохранения и укрепления собственного здоровья, принятия его как жизненной ценности, формирование внутренней потребности к здоровому образу жизни.</a:t>
          </a:r>
          <a:endParaRPr lang="ru-RU" sz="1400" kern="1200" dirty="0">
            <a:latin typeface="Arial Black" pitchFamily="34" charset="0"/>
          </a:endParaRPr>
        </a:p>
      </dsp:txBody>
      <dsp:txXfrm rot="10800000">
        <a:off x="280228" y="2191121"/>
        <a:ext cx="3161796" cy="2678037"/>
      </dsp:txXfrm>
    </dsp:sp>
    <dsp:sp modelId="{03C83939-7437-43C4-B63D-CCF422D14F57}">
      <dsp:nvSpPr>
        <dsp:cNvPr id="0" name=""/>
        <dsp:cNvSpPr/>
      </dsp:nvSpPr>
      <dsp:spPr>
        <a:xfrm>
          <a:off x="3696673" y="246901"/>
          <a:ext cx="2546488" cy="16973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CB4C5-D3DB-4CB2-BE22-A373ADFC4214}">
      <dsp:nvSpPr>
        <dsp:cNvPr id="0" name=""/>
        <dsp:cNvSpPr/>
      </dsp:nvSpPr>
      <dsp:spPr>
        <a:xfrm rot="10800000">
          <a:off x="3696673" y="2191121"/>
          <a:ext cx="2546488" cy="2678037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Привлечение  внимания к проблеме заболевания туберкулёзом;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повышение информационной грамотности по вопросам его профилактики.</a:t>
          </a:r>
          <a:endParaRPr lang="ru-RU" sz="1400" kern="1200" dirty="0">
            <a:latin typeface="Arial Black" pitchFamily="34" charset="0"/>
          </a:endParaRPr>
        </a:p>
      </dsp:txBody>
      <dsp:txXfrm rot="10800000">
        <a:off x="3696673" y="2191121"/>
        <a:ext cx="2546488" cy="2678037"/>
      </dsp:txXfrm>
    </dsp:sp>
    <dsp:sp modelId="{BF085A88-5AC7-4CFD-8A81-B181BCD23E43}">
      <dsp:nvSpPr>
        <dsp:cNvPr id="0" name=""/>
        <dsp:cNvSpPr/>
      </dsp:nvSpPr>
      <dsp:spPr>
        <a:xfrm>
          <a:off x="6497811" y="292149"/>
          <a:ext cx="2546488" cy="16068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C7DC0-7C44-4C37-B803-A54CC92B27DB}">
      <dsp:nvSpPr>
        <dsp:cNvPr id="0" name=""/>
        <dsp:cNvSpPr/>
      </dsp:nvSpPr>
      <dsp:spPr>
        <a:xfrm rot="10800000">
          <a:off x="6497811" y="2191121"/>
          <a:ext cx="2546488" cy="2678037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Расширение спектра профилактических мероприятий по туберкулёзу.</a:t>
          </a:r>
          <a:endParaRPr lang="ru-RU" sz="1400" kern="1200" dirty="0">
            <a:latin typeface="Arial Black" pitchFamily="34" charset="0"/>
          </a:endParaRPr>
        </a:p>
      </dsp:txBody>
      <dsp:txXfrm rot="10800000">
        <a:off x="6497811" y="2191121"/>
        <a:ext cx="2546488" cy="2678037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530AB7-3217-46AD-B0FF-18766A0902BC}">
      <dsp:nvSpPr>
        <dsp:cNvPr id="0" name=""/>
        <dsp:cNvSpPr/>
      </dsp:nvSpPr>
      <dsp:spPr>
        <a:xfrm>
          <a:off x="7657" y="0"/>
          <a:ext cx="2288855" cy="108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 Black" pitchFamily="34" charset="0"/>
            </a:rPr>
            <a:t>Дети</a:t>
          </a:r>
          <a:endParaRPr lang="ru-RU" sz="2200" kern="1200" dirty="0">
            <a:latin typeface="Arial Black" pitchFamily="34" charset="0"/>
          </a:endParaRPr>
        </a:p>
      </dsp:txBody>
      <dsp:txXfrm>
        <a:off x="7657" y="0"/>
        <a:ext cx="2288855" cy="1080120"/>
      </dsp:txXfrm>
    </dsp:sp>
    <dsp:sp modelId="{F51B5CDF-DB98-4CEC-BBCA-706AA9DF090F}">
      <dsp:nvSpPr>
        <dsp:cNvPr id="0" name=""/>
        <dsp:cNvSpPr/>
      </dsp:nvSpPr>
      <dsp:spPr>
        <a:xfrm>
          <a:off x="2525399" y="256241"/>
          <a:ext cx="485237" cy="5676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Arial Black" pitchFamily="34" charset="0"/>
          </a:endParaRPr>
        </a:p>
      </dsp:txBody>
      <dsp:txXfrm>
        <a:off x="2525399" y="256241"/>
        <a:ext cx="485237" cy="567636"/>
      </dsp:txXfrm>
    </dsp:sp>
    <dsp:sp modelId="{28BAA83F-A307-40D0-AC4D-7DD1DA150C1E}">
      <dsp:nvSpPr>
        <dsp:cNvPr id="0" name=""/>
        <dsp:cNvSpPr/>
      </dsp:nvSpPr>
      <dsp:spPr>
        <a:xfrm>
          <a:off x="3212056" y="0"/>
          <a:ext cx="2288855" cy="108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 Black" pitchFamily="34" charset="0"/>
            </a:rPr>
            <a:t>Жители города</a:t>
          </a:r>
          <a:endParaRPr lang="ru-RU" sz="2200" kern="1200" dirty="0">
            <a:latin typeface="Arial Black" pitchFamily="34" charset="0"/>
          </a:endParaRPr>
        </a:p>
      </dsp:txBody>
      <dsp:txXfrm>
        <a:off x="3212056" y="0"/>
        <a:ext cx="2288855" cy="1080120"/>
      </dsp:txXfrm>
    </dsp:sp>
    <dsp:sp modelId="{3E966CE2-DEAD-4506-AA09-9457A8FB177C}">
      <dsp:nvSpPr>
        <dsp:cNvPr id="0" name=""/>
        <dsp:cNvSpPr/>
      </dsp:nvSpPr>
      <dsp:spPr>
        <a:xfrm>
          <a:off x="5729797" y="256241"/>
          <a:ext cx="485237" cy="5676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Arial Black" pitchFamily="34" charset="0"/>
          </a:endParaRPr>
        </a:p>
      </dsp:txBody>
      <dsp:txXfrm>
        <a:off x="5729797" y="256241"/>
        <a:ext cx="485237" cy="567636"/>
      </dsp:txXfrm>
    </dsp:sp>
    <dsp:sp modelId="{A859C6BE-5081-4894-9874-CBF753491365}">
      <dsp:nvSpPr>
        <dsp:cNvPr id="0" name=""/>
        <dsp:cNvSpPr/>
      </dsp:nvSpPr>
      <dsp:spPr>
        <a:xfrm>
          <a:off x="6416454" y="0"/>
          <a:ext cx="2288855" cy="108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 Black" pitchFamily="34" charset="0"/>
            </a:rPr>
            <a:t>Социальные партнеры</a:t>
          </a:r>
          <a:endParaRPr lang="ru-RU" sz="2200" kern="1200" dirty="0">
            <a:latin typeface="Arial Black" pitchFamily="34" charset="0"/>
          </a:endParaRPr>
        </a:p>
      </dsp:txBody>
      <dsp:txXfrm>
        <a:off x="6416454" y="0"/>
        <a:ext cx="2288855" cy="108012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77E061-3793-40F0-B268-48818B3806BC}">
      <dsp:nvSpPr>
        <dsp:cNvPr id="0" name=""/>
        <dsp:cNvSpPr/>
      </dsp:nvSpPr>
      <dsp:spPr>
        <a:xfrm>
          <a:off x="2448265" y="2304250"/>
          <a:ext cx="2166414" cy="2118608"/>
        </a:xfrm>
        <a:prstGeom prst="flowChartPunchedTap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 Black" pitchFamily="34" charset="0"/>
            </a:rPr>
            <a:t>Количественные показатели</a:t>
          </a:r>
          <a:endParaRPr lang="ru-RU" sz="1600" b="1" kern="1200" dirty="0">
            <a:latin typeface="Arial Black" pitchFamily="34" charset="0"/>
          </a:endParaRPr>
        </a:p>
      </dsp:txBody>
      <dsp:txXfrm>
        <a:off x="2448265" y="2304250"/>
        <a:ext cx="2166414" cy="2118608"/>
      </dsp:txXfrm>
    </dsp:sp>
    <dsp:sp modelId="{85130CFA-2563-40DB-ACB2-0716A898A923}">
      <dsp:nvSpPr>
        <dsp:cNvPr id="0" name=""/>
        <dsp:cNvSpPr/>
      </dsp:nvSpPr>
      <dsp:spPr>
        <a:xfrm rot="5118800">
          <a:off x="3413163" y="2081481"/>
          <a:ext cx="74654" cy="58848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>
            <a:solidFill>
              <a:schemeClr val="tx1"/>
            </a:solidFill>
            <a:latin typeface="Arial Black" pitchFamily="34" charset="0"/>
          </a:endParaRPr>
        </a:p>
      </dsp:txBody>
      <dsp:txXfrm rot="5118800">
        <a:off x="3413163" y="2081481"/>
        <a:ext cx="74654" cy="588487"/>
      </dsp:txXfrm>
    </dsp:sp>
    <dsp:sp modelId="{0871D60D-4A3F-4075-9564-1D2323696962}">
      <dsp:nvSpPr>
        <dsp:cNvPr id="0" name=""/>
        <dsp:cNvSpPr/>
      </dsp:nvSpPr>
      <dsp:spPr>
        <a:xfrm>
          <a:off x="2520283" y="720071"/>
          <a:ext cx="1730846" cy="173084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b="1" kern="1200" dirty="0" smtClean="0">
              <a:latin typeface="Arial Black" pitchFamily="34" charset="0"/>
            </a:rPr>
            <a:t>Количество волонтёров </a:t>
          </a:r>
          <a:r>
            <a:rPr lang="ru-RU" sz="1100" b="1" kern="1200" dirty="0" smtClean="0">
              <a:latin typeface="Arial Black" pitchFamily="34" charset="0"/>
            </a:rPr>
            <a:t>практики</a:t>
          </a:r>
          <a:r>
            <a:rPr lang="ru-RU" sz="1100" b="1" kern="1200" dirty="0" smtClean="0">
              <a:latin typeface="Arial Black" pitchFamily="34" charset="0"/>
            </a:rPr>
            <a:t>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latin typeface="Arial Black" pitchFamily="34" charset="0"/>
          </a:endParaRPr>
        </a:p>
      </dsp:txBody>
      <dsp:txXfrm>
        <a:off x="2520283" y="720071"/>
        <a:ext cx="1730846" cy="1730846"/>
      </dsp:txXfrm>
    </dsp:sp>
    <dsp:sp modelId="{7CB044DB-0829-43CC-9D9B-0C64F1DF5450}">
      <dsp:nvSpPr>
        <dsp:cNvPr id="0" name=""/>
        <dsp:cNvSpPr/>
      </dsp:nvSpPr>
      <dsp:spPr>
        <a:xfrm rot="881760">
          <a:off x="2494923" y="2800751"/>
          <a:ext cx="25146" cy="58848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>
            <a:solidFill>
              <a:schemeClr val="tx1"/>
            </a:solidFill>
            <a:latin typeface="Arial Black" pitchFamily="34" charset="0"/>
          </a:endParaRPr>
        </a:p>
      </dsp:txBody>
      <dsp:txXfrm rot="881760">
        <a:off x="2494923" y="2800751"/>
        <a:ext cx="25146" cy="588487"/>
      </dsp:txXfrm>
    </dsp:sp>
    <dsp:sp modelId="{F4EF658C-109D-4C32-9AA3-ADE41452DD2A}">
      <dsp:nvSpPr>
        <dsp:cNvPr id="0" name=""/>
        <dsp:cNvSpPr/>
      </dsp:nvSpPr>
      <dsp:spPr>
        <a:xfrm>
          <a:off x="828596" y="2016221"/>
          <a:ext cx="1730846" cy="173084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 Black" pitchFamily="34" charset="0"/>
            </a:rPr>
            <a:t>Количество организаций, принявших участие в </a:t>
          </a:r>
          <a:r>
            <a:rPr lang="ru-RU" sz="1100" b="1" kern="1200" dirty="0" smtClean="0">
              <a:latin typeface="Arial Black" pitchFamily="34" charset="0"/>
            </a:rPr>
            <a:t>практики</a:t>
          </a:r>
          <a:r>
            <a:rPr lang="ru-RU" sz="1100" b="1" kern="1200" dirty="0" smtClean="0">
              <a:latin typeface="Arial Black" pitchFamily="34" charset="0"/>
            </a:rPr>
            <a:t>.</a:t>
          </a:r>
          <a:endParaRPr lang="ru-RU" sz="1100" b="1" kern="1200" dirty="0">
            <a:latin typeface="Arial Black" pitchFamily="34" charset="0"/>
          </a:endParaRPr>
        </a:p>
      </dsp:txBody>
      <dsp:txXfrm>
        <a:off x="828596" y="2016221"/>
        <a:ext cx="1730846" cy="1730846"/>
      </dsp:txXfrm>
    </dsp:sp>
    <dsp:sp modelId="{4A8434E1-9D7E-4029-8FB4-FB46826EC7D4}">
      <dsp:nvSpPr>
        <dsp:cNvPr id="0" name=""/>
        <dsp:cNvSpPr/>
      </dsp:nvSpPr>
      <dsp:spPr>
        <a:xfrm rot="13764199">
          <a:off x="4001891" y="3738244"/>
          <a:ext cx="205720" cy="58848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>
            <a:solidFill>
              <a:schemeClr val="tx1"/>
            </a:solidFill>
            <a:latin typeface="Arial Black" pitchFamily="34" charset="0"/>
          </a:endParaRPr>
        </a:p>
      </dsp:txBody>
      <dsp:txXfrm rot="13764199">
        <a:off x="4001891" y="3738244"/>
        <a:ext cx="205720" cy="588487"/>
      </dsp:txXfrm>
    </dsp:sp>
    <dsp:sp modelId="{495D99E1-2697-4A80-89F3-C47971937D92}">
      <dsp:nvSpPr>
        <dsp:cNvPr id="0" name=""/>
        <dsp:cNvSpPr/>
      </dsp:nvSpPr>
      <dsp:spPr>
        <a:xfrm>
          <a:off x="3672405" y="3672404"/>
          <a:ext cx="1730846" cy="173084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 Black" pitchFamily="34" charset="0"/>
            </a:rPr>
            <a:t>Количество мероприятий в рамках </a:t>
          </a:r>
          <a:r>
            <a:rPr lang="ru-RU" sz="1100" b="1" kern="1200" dirty="0" smtClean="0">
              <a:latin typeface="Arial Black" pitchFamily="34" charset="0"/>
            </a:rPr>
            <a:t>практики</a:t>
          </a:r>
          <a:r>
            <a:rPr lang="ru-RU" sz="1100" b="1" kern="1200" dirty="0" smtClean="0">
              <a:latin typeface="Arial Black" pitchFamily="34" charset="0"/>
            </a:rPr>
            <a:t>.</a:t>
          </a:r>
          <a:endParaRPr lang="ru-RU" sz="1100" b="1" kern="1200" dirty="0">
            <a:latin typeface="Arial Black" pitchFamily="34" charset="0"/>
          </a:endParaRPr>
        </a:p>
      </dsp:txBody>
      <dsp:txXfrm>
        <a:off x="3672405" y="3672404"/>
        <a:ext cx="1730846" cy="1730846"/>
      </dsp:txXfrm>
    </dsp:sp>
    <dsp:sp modelId="{E8204C46-164A-411E-A094-5EA15D5ADD00}">
      <dsp:nvSpPr>
        <dsp:cNvPr id="0" name=""/>
        <dsp:cNvSpPr/>
      </dsp:nvSpPr>
      <dsp:spPr>
        <a:xfrm rot="18871636" flipH="1" flipV="1">
          <a:off x="2813932" y="3997883"/>
          <a:ext cx="61169" cy="1281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>
            <a:solidFill>
              <a:schemeClr val="tx1"/>
            </a:solidFill>
            <a:latin typeface="Arial Black" pitchFamily="34" charset="0"/>
          </a:endParaRPr>
        </a:p>
      </dsp:txBody>
      <dsp:txXfrm rot="18871636" flipH="1" flipV="1">
        <a:off x="2813932" y="3997883"/>
        <a:ext cx="61169" cy="128113"/>
      </dsp:txXfrm>
    </dsp:sp>
    <dsp:sp modelId="{55C70A8E-432D-4704-86DF-899CFA58A4C9}">
      <dsp:nvSpPr>
        <dsp:cNvPr id="0" name=""/>
        <dsp:cNvSpPr/>
      </dsp:nvSpPr>
      <dsp:spPr>
        <a:xfrm>
          <a:off x="1440157" y="3744421"/>
          <a:ext cx="1730846" cy="173084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 Black" pitchFamily="34" charset="0"/>
            </a:rPr>
            <a:t>Количество распространенного информационного </a:t>
          </a:r>
          <a:r>
            <a:rPr lang="ru-RU" sz="1100" b="1" kern="1200" dirty="0" smtClean="0">
              <a:latin typeface="Arial Black" pitchFamily="34" charset="0"/>
            </a:rPr>
            <a:t>материала.</a:t>
          </a:r>
          <a:endParaRPr lang="ru-RU" sz="1100" b="1" kern="1200" dirty="0">
            <a:latin typeface="Arial Black" pitchFamily="34" charset="0"/>
          </a:endParaRPr>
        </a:p>
      </dsp:txBody>
      <dsp:txXfrm>
        <a:off x="1440157" y="3744421"/>
        <a:ext cx="1730846" cy="1730846"/>
      </dsp:txXfrm>
    </dsp:sp>
    <dsp:sp modelId="{72EBFBA1-36DE-4D16-AE8A-2D7E0475FCC6}">
      <dsp:nvSpPr>
        <dsp:cNvPr id="0" name=""/>
        <dsp:cNvSpPr/>
      </dsp:nvSpPr>
      <dsp:spPr>
        <a:xfrm rot="9064961">
          <a:off x="4438200" y="2560683"/>
          <a:ext cx="27981" cy="58848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>
            <a:solidFill>
              <a:schemeClr val="tx1"/>
            </a:solidFill>
            <a:latin typeface="Arial Black" pitchFamily="34" charset="0"/>
          </a:endParaRPr>
        </a:p>
      </dsp:txBody>
      <dsp:txXfrm rot="9064961">
        <a:off x="4438200" y="2560683"/>
        <a:ext cx="27981" cy="588487"/>
      </dsp:txXfrm>
    </dsp:sp>
    <dsp:sp modelId="{65E2A29F-8A38-492E-A743-C0BEE53D6749}">
      <dsp:nvSpPr>
        <dsp:cNvPr id="0" name=""/>
        <dsp:cNvSpPr/>
      </dsp:nvSpPr>
      <dsp:spPr>
        <a:xfrm>
          <a:off x="4320489" y="1584178"/>
          <a:ext cx="1730846" cy="173084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 Black" pitchFamily="34" charset="0"/>
            </a:rPr>
            <a:t>Количество участников </a:t>
          </a:r>
          <a:r>
            <a:rPr lang="ru-RU" sz="1100" b="1" kern="1200" dirty="0" smtClean="0">
              <a:latin typeface="Arial Black" pitchFamily="34" charset="0"/>
            </a:rPr>
            <a:t>практики</a:t>
          </a:r>
          <a:r>
            <a:rPr lang="ru-RU" sz="1100" b="1" kern="1200" dirty="0" smtClean="0">
              <a:latin typeface="Arial Black" pitchFamily="34" charset="0"/>
            </a:rPr>
            <a:t>.</a:t>
          </a:r>
        </a:p>
      </dsp:txBody>
      <dsp:txXfrm>
        <a:off x="4320489" y="1584178"/>
        <a:ext cx="1730846" cy="1730846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736945-E448-47C1-B80E-CF2F1C561773}">
      <dsp:nvSpPr>
        <dsp:cNvPr id="0" name=""/>
        <dsp:cNvSpPr/>
      </dsp:nvSpPr>
      <dsp:spPr>
        <a:xfrm>
          <a:off x="2520283" y="2160239"/>
          <a:ext cx="2246181" cy="1922969"/>
        </a:xfrm>
        <a:prstGeom prst="flowChartPunchedTap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none" kern="1200" dirty="0" smtClean="0">
              <a:latin typeface="Arial Black" pitchFamily="34" charset="0"/>
            </a:rPr>
            <a:t>Качественные показатели</a:t>
          </a:r>
          <a:endParaRPr lang="ru-RU" sz="1800" b="1" u="none" kern="1200" dirty="0">
            <a:latin typeface="Arial Black" pitchFamily="34" charset="0"/>
          </a:endParaRPr>
        </a:p>
      </dsp:txBody>
      <dsp:txXfrm>
        <a:off x="2520283" y="2160239"/>
        <a:ext cx="2246181" cy="1922969"/>
      </dsp:txXfrm>
    </dsp:sp>
    <dsp:sp modelId="{F923D6A9-80AC-4422-BEB3-9D55E52A68FD}">
      <dsp:nvSpPr>
        <dsp:cNvPr id="0" name=""/>
        <dsp:cNvSpPr/>
      </dsp:nvSpPr>
      <dsp:spPr>
        <a:xfrm rot="5245396">
          <a:off x="3524514" y="2017347"/>
          <a:ext cx="164805" cy="5885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>
            <a:solidFill>
              <a:schemeClr val="tx1"/>
            </a:solidFill>
            <a:latin typeface="Arial Black" pitchFamily="34" charset="0"/>
          </a:endParaRPr>
        </a:p>
      </dsp:txBody>
      <dsp:txXfrm rot="5245396">
        <a:off x="3524514" y="2017347"/>
        <a:ext cx="164805" cy="588529"/>
      </dsp:txXfrm>
    </dsp:sp>
    <dsp:sp modelId="{736613C3-76C3-43AB-B4E2-C46E2F830FEA}">
      <dsp:nvSpPr>
        <dsp:cNvPr id="0" name=""/>
        <dsp:cNvSpPr/>
      </dsp:nvSpPr>
      <dsp:spPr>
        <a:xfrm>
          <a:off x="2592292" y="648068"/>
          <a:ext cx="1961621" cy="1824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Общественное признание.</a:t>
          </a:r>
        </a:p>
      </dsp:txBody>
      <dsp:txXfrm>
        <a:off x="2592292" y="648068"/>
        <a:ext cx="1961621" cy="1824320"/>
      </dsp:txXfrm>
    </dsp:sp>
    <dsp:sp modelId="{D073A0E0-688A-4C45-B8BF-96D48A1D16CD}">
      <dsp:nvSpPr>
        <dsp:cNvPr id="0" name=""/>
        <dsp:cNvSpPr/>
      </dsp:nvSpPr>
      <dsp:spPr>
        <a:xfrm rot="13306064">
          <a:off x="4218761" y="3417533"/>
          <a:ext cx="170646" cy="5885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>
            <a:solidFill>
              <a:schemeClr val="tx1"/>
            </a:solidFill>
            <a:latin typeface="Arial Black" pitchFamily="34" charset="0"/>
          </a:endParaRPr>
        </a:p>
      </dsp:txBody>
      <dsp:txXfrm rot="13306064">
        <a:off x="4218761" y="3417533"/>
        <a:ext cx="170646" cy="588529"/>
      </dsp:txXfrm>
    </dsp:sp>
    <dsp:sp modelId="{67D26420-2133-437C-945C-BC4FDED90F04}">
      <dsp:nvSpPr>
        <dsp:cNvPr id="0" name=""/>
        <dsp:cNvSpPr/>
      </dsp:nvSpPr>
      <dsp:spPr>
        <a:xfrm>
          <a:off x="3960448" y="3312371"/>
          <a:ext cx="1730969" cy="1730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 smtClean="0">
              <a:latin typeface="Arial Black" pitchFamily="34" charset="0"/>
            </a:rPr>
            <a:t>Рефлексия участников </a:t>
          </a:r>
          <a:r>
            <a:rPr lang="ru-RU" sz="1200" b="1" kern="1200" dirty="0" smtClean="0">
              <a:latin typeface="Arial Black" pitchFamily="34" charset="0"/>
            </a:rPr>
            <a:t>практики</a:t>
          </a:r>
          <a:endParaRPr lang="ru-RU" sz="1200" b="1" kern="1200" dirty="0" smtClean="0">
            <a:latin typeface="Arial Black" pitchFamily="34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Arial Black" pitchFamily="34" charset="0"/>
          </a:endParaRPr>
        </a:p>
      </dsp:txBody>
      <dsp:txXfrm>
        <a:off x="3960448" y="3312371"/>
        <a:ext cx="1730969" cy="1730969"/>
      </dsp:txXfrm>
    </dsp:sp>
    <dsp:sp modelId="{99F4E830-99AF-43ED-ACD1-860448F21EB4}">
      <dsp:nvSpPr>
        <dsp:cNvPr id="0" name=""/>
        <dsp:cNvSpPr/>
      </dsp:nvSpPr>
      <dsp:spPr>
        <a:xfrm rot="19070465">
          <a:off x="2896854" y="3439719"/>
          <a:ext cx="140636" cy="5885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>
            <a:solidFill>
              <a:schemeClr val="tx1"/>
            </a:solidFill>
            <a:latin typeface="Arial Black" pitchFamily="34" charset="0"/>
          </a:endParaRPr>
        </a:p>
      </dsp:txBody>
      <dsp:txXfrm rot="19070465">
        <a:off x="2896854" y="3439719"/>
        <a:ext cx="140636" cy="588529"/>
      </dsp:txXfrm>
    </dsp:sp>
    <dsp:sp modelId="{5146DBE7-DC26-4F0D-B4C7-8C990334DFC5}">
      <dsp:nvSpPr>
        <dsp:cNvPr id="0" name=""/>
        <dsp:cNvSpPr/>
      </dsp:nvSpPr>
      <dsp:spPr>
        <a:xfrm>
          <a:off x="1152128" y="3384382"/>
          <a:ext cx="2279167" cy="19223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Информационная компетентность  участников </a:t>
          </a:r>
          <a:r>
            <a:rPr lang="ru-RU" sz="1200" b="1" kern="1200" dirty="0" smtClean="0">
              <a:latin typeface="Arial Black" pitchFamily="34" charset="0"/>
            </a:rPr>
            <a:t>практики</a:t>
          </a:r>
          <a:r>
            <a:rPr lang="ru-RU" sz="1200" b="1" kern="1200" dirty="0" smtClean="0">
              <a:latin typeface="Arial Black" pitchFamily="34" charset="0"/>
            </a:rPr>
            <a:t>.</a:t>
          </a:r>
          <a:endParaRPr lang="ru-RU" sz="1200" b="1" kern="1200" dirty="0">
            <a:latin typeface="Arial Black" pitchFamily="34" charset="0"/>
          </a:endParaRPr>
        </a:p>
      </dsp:txBody>
      <dsp:txXfrm>
        <a:off x="1152128" y="3384382"/>
        <a:ext cx="2279167" cy="1922380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BC75AC-3B2E-460A-86FA-EDD7E2EE79E2}">
      <dsp:nvSpPr>
        <dsp:cNvPr id="0" name=""/>
        <dsp:cNvSpPr/>
      </dsp:nvSpPr>
      <dsp:spPr>
        <a:xfrm>
          <a:off x="852892" y="0"/>
          <a:ext cx="8577712" cy="5715000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EC91280-81F2-4185-861B-D1CD4678BDEB}">
      <dsp:nvSpPr>
        <dsp:cNvPr id="0" name=""/>
        <dsp:cNvSpPr/>
      </dsp:nvSpPr>
      <dsp:spPr>
        <a:xfrm>
          <a:off x="1520725" y="4330810"/>
          <a:ext cx="210312" cy="21031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C2C9A2-C72C-4C6D-92FB-1B9FF3B5760F}">
      <dsp:nvSpPr>
        <dsp:cNvPr id="0" name=""/>
        <dsp:cNvSpPr/>
      </dsp:nvSpPr>
      <dsp:spPr>
        <a:xfrm>
          <a:off x="539138" y="4742793"/>
          <a:ext cx="5489180" cy="366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440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rgbClr val="FF0000"/>
            </a:solidFill>
          </a:endParaRPr>
        </a:p>
      </dsp:txBody>
      <dsp:txXfrm>
        <a:off x="539138" y="4742793"/>
        <a:ext cx="5489180" cy="366674"/>
      </dsp:txXfrm>
    </dsp:sp>
    <dsp:sp modelId="{F29D1BEE-AC0D-42DD-8013-15748BC7C6CC}">
      <dsp:nvSpPr>
        <dsp:cNvPr id="0" name=""/>
        <dsp:cNvSpPr/>
      </dsp:nvSpPr>
      <dsp:spPr>
        <a:xfrm>
          <a:off x="3006625" y="3001501"/>
          <a:ext cx="365760" cy="365760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9CF6F8-070B-43AA-8BFE-1722156FAAFB}">
      <dsp:nvSpPr>
        <dsp:cNvPr id="0" name=""/>
        <dsp:cNvSpPr/>
      </dsp:nvSpPr>
      <dsp:spPr>
        <a:xfrm>
          <a:off x="1728183" y="4680511"/>
          <a:ext cx="5819172" cy="823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809" tIns="0" rIns="0" bIns="0" numCol="1" spcCol="1270" anchor="t" anchorCtr="0">
          <a:noAutofit/>
        </a:bodyPr>
        <a:lstStyle/>
        <a:p>
          <a:pPr lvl="0" algn="l" defTabSz="1644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kumimoji="0" lang="ru-RU" sz="1600" b="0" i="0" u="none" strike="noStrike" kern="1200" cap="none" normalizeH="0" baseline="0" dirty="0" smtClean="0">
              <a:ln/>
              <a:solidFill>
                <a:srgbClr val="0303C9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rPr>
            <a:t>Увеличение спектра социальных информационных мероприятий по </a:t>
          </a:r>
          <a:r>
            <a:rPr lang="ru-RU" sz="1600" kern="1200" dirty="0" smtClean="0">
              <a:solidFill>
                <a:srgbClr val="0303C9"/>
              </a:solidFill>
              <a:latin typeface="Arial Black" pitchFamily="34" charset="0"/>
              <a:ea typeface="Calibri" pitchFamily="34" charset="0"/>
              <a:cs typeface="Times New Roman" pitchFamily="18" charset="0"/>
            </a:rPr>
            <a:t>профилактике </a:t>
          </a:r>
          <a:r>
            <a:rPr kumimoji="0" lang="ru-RU" sz="1600" b="0" i="0" u="none" strike="noStrike" kern="1200" cap="none" normalizeH="0" baseline="0" dirty="0" smtClean="0">
              <a:ln/>
              <a:solidFill>
                <a:srgbClr val="0303C9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rPr>
            <a:t>туберкулёза.</a:t>
          </a:r>
          <a:endParaRPr lang="ru-RU" sz="1600" kern="1200" dirty="0">
            <a:solidFill>
              <a:srgbClr val="0303C9"/>
            </a:solidFill>
          </a:endParaRPr>
        </a:p>
      </dsp:txBody>
      <dsp:txXfrm>
        <a:off x="1728183" y="4680511"/>
        <a:ext cx="5819172" cy="823146"/>
      </dsp:txXfrm>
    </dsp:sp>
    <dsp:sp modelId="{C2382967-6004-46CE-AE67-E6B1A0839C7D}">
      <dsp:nvSpPr>
        <dsp:cNvPr id="0" name=""/>
        <dsp:cNvSpPr/>
      </dsp:nvSpPr>
      <dsp:spPr>
        <a:xfrm>
          <a:off x="4904005" y="2021950"/>
          <a:ext cx="484632" cy="484632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EF24BF-0A7A-48B2-A168-A07C1483DAB1}">
      <dsp:nvSpPr>
        <dsp:cNvPr id="0" name=""/>
        <dsp:cNvSpPr/>
      </dsp:nvSpPr>
      <dsp:spPr>
        <a:xfrm>
          <a:off x="3240358" y="2520273"/>
          <a:ext cx="4449944" cy="1107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796" tIns="0" rIns="0" bIns="0" numCol="1" spcCol="1270" anchor="t" anchorCtr="0">
          <a:noAutofit/>
        </a:bodyPr>
        <a:lstStyle/>
        <a:p>
          <a:pPr lvl="0" algn="l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kumimoji="0" lang="ru-RU" sz="1600" b="0" i="0" u="none" strike="noStrike" kern="1200" cap="none" normalizeH="0" baseline="0" dirty="0" smtClean="0">
              <a:ln/>
              <a:solidFill>
                <a:srgbClr val="0303C9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rPr>
            <a:t>Расширение взаимодействия заинтересованных структур.</a:t>
          </a:r>
          <a:endParaRPr lang="ru-RU" sz="1600" kern="1200" dirty="0">
            <a:solidFill>
              <a:srgbClr val="0303C9"/>
            </a:solidFill>
          </a:endParaRPr>
        </a:p>
      </dsp:txBody>
      <dsp:txXfrm>
        <a:off x="3240358" y="2520273"/>
        <a:ext cx="4449944" cy="1107135"/>
      </dsp:txXfrm>
    </dsp:sp>
    <dsp:sp modelId="{ADDFB245-5DDD-4AB6-B175-6C5481967B36}">
      <dsp:nvSpPr>
        <dsp:cNvPr id="0" name=""/>
        <dsp:cNvSpPr/>
      </dsp:nvSpPr>
      <dsp:spPr>
        <a:xfrm>
          <a:off x="8280923" y="936103"/>
          <a:ext cx="649224" cy="649224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B2AA4A-61ED-451D-BE50-80DDFF448FA2}">
      <dsp:nvSpPr>
        <dsp:cNvPr id="0" name=""/>
        <dsp:cNvSpPr/>
      </dsp:nvSpPr>
      <dsp:spPr>
        <a:xfrm>
          <a:off x="1797763" y="3692976"/>
          <a:ext cx="1920240" cy="2184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010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 smtClean="0">
            <a:solidFill>
              <a:srgbClr val="FF0000"/>
            </a:solidFill>
            <a:latin typeface="Arial Black" pitchFamily="34" charset="0"/>
          </a:endParaRPr>
        </a:p>
      </dsp:txBody>
      <dsp:txXfrm>
        <a:off x="1797763" y="3692976"/>
        <a:ext cx="1920240" cy="218429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5FCB17-1ECE-48D3-B286-88791A4C6AE0}">
      <dsp:nvSpPr>
        <dsp:cNvPr id="0" name=""/>
        <dsp:cNvSpPr/>
      </dsp:nvSpPr>
      <dsp:spPr>
        <a:xfrm>
          <a:off x="1371599" y="0"/>
          <a:ext cx="7772400" cy="367240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50D63-4360-4462-BD94-A2D718852FB3}">
      <dsp:nvSpPr>
        <dsp:cNvPr id="0" name=""/>
        <dsp:cNvSpPr/>
      </dsp:nvSpPr>
      <dsp:spPr>
        <a:xfrm>
          <a:off x="1339" y="390685"/>
          <a:ext cx="2090440" cy="28910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Принципиальные подходы внедрения </a:t>
          </a:r>
          <a:r>
            <a:rPr lang="ru-RU" sz="1400" kern="1200" dirty="0" smtClean="0">
              <a:latin typeface="Arial Black" pitchFamily="34" charset="0"/>
            </a:rPr>
            <a:t>практики.</a:t>
          </a:r>
          <a:endParaRPr lang="ru-RU" sz="1400" kern="1200" dirty="0">
            <a:latin typeface="Arial Black" pitchFamily="34" charset="0"/>
          </a:endParaRPr>
        </a:p>
      </dsp:txBody>
      <dsp:txXfrm>
        <a:off x="1339" y="390685"/>
        <a:ext cx="2090440" cy="2891037"/>
      </dsp:txXfrm>
    </dsp:sp>
    <dsp:sp modelId="{685967F3-8AA7-4D7F-8106-BCF92E96E0A5}">
      <dsp:nvSpPr>
        <dsp:cNvPr id="0" name=""/>
        <dsp:cNvSpPr/>
      </dsp:nvSpPr>
      <dsp:spPr>
        <a:xfrm>
          <a:off x="2343596" y="1101722"/>
          <a:ext cx="1510903" cy="146896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Arial Black" pitchFamily="34" charset="0"/>
            </a:rPr>
            <a:t>Решение поставленных задач с помощью доступных средств.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Arial Black" pitchFamily="34" charset="0"/>
            </a:rPr>
            <a:t>практики.</a:t>
          </a:r>
          <a:endParaRPr lang="ru-RU" sz="1050" kern="1200" dirty="0">
            <a:latin typeface="Arial Black" pitchFamily="34" charset="0"/>
          </a:endParaRPr>
        </a:p>
      </dsp:txBody>
      <dsp:txXfrm>
        <a:off x="2343596" y="1101722"/>
        <a:ext cx="1510903" cy="1468963"/>
      </dsp:txXfrm>
    </dsp:sp>
    <dsp:sp modelId="{3A712A41-47D9-4C56-8B60-5BD2191E6247}">
      <dsp:nvSpPr>
        <dsp:cNvPr id="0" name=""/>
        <dsp:cNvSpPr/>
      </dsp:nvSpPr>
      <dsp:spPr>
        <a:xfrm>
          <a:off x="4106316" y="1101722"/>
          <a:ext cx="1510903" cy="146896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Arial Black" pitchFamily="34" charset="0"/>
            </a:rPr>
            <a:t>Разнообразие видов деятельности участников.</a:t>
          </a:r>
        </a:p>
      </dsp:txBody>
      <dsp:txXfrm>
        <a:off x="4106316" y="1101722"/>
        <a:ext cx="1510903" cy="1468963"/>
      </dsp:txXfrm>
    </dsp:sp>
    <dsp:sp modelId="{4636263A-5D91-4E2D-BA08-9841B26100F7}">
      <dsp:nvSpPr>
        <dsp:cNvPr id="0" name=""/>
        <dsp:cNvSpPr/>
      </dsp:nvSpPr>
      <dsp:spPr>
        <a:xfrm>
          <a:off x="5869037" y="1101722"/>
          <a:ext cx="1510903" cy="146896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Arial Black" pitchFamily="34" charset="0"/>
            </a:rPr>
            <a:t> Организация взаимодействия участников практики.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kern="1200" dirty="0">
            <a:latin typeface="Arial Black" pitchFamily="34" charset="0"/>
          </a:endParaRPr>
        </a:p>
      </dsp:txBody>
      <dsp:txXfrm>
        <a:off x="5869037" y="1101722"/>
        <a:ext cx="1510903" cy="1468963"/>
      </dsp:txXfrm>
    </dsp:sp>
    <dsp:sp modelId="{438F2ABE-A16E-410C-B42C-C1E1F12ECC36}">
      <dsp:nvSpPr>
        <dsp:cNvPr id="0" name=""/>
        <dsp:cNvSpPr/>
      </dsp:nvSpPr>
      <dsp:spPr>
        <a:xfrm>
          <a:off x="7631757" y="1101722"/>
          <a:ext cx="1510903" cy="146896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kern="1200" dirty="0" smtClean="0">
              <a:latin typeface="Arial Black" pitchFamily="34" charset="0"/>
            </a:rPr>
            <a:t> Привлечение социальных партнеров, заинтересованных в результатах </a:t>
          </a:r>
          <a:r>
            <a:rPr lang="ru-RU" sz="1050" kern="1200" dirty="0" smtClean="0">
              <a:latin typeface="Arial Black" pitchFamily="34" charset="0"/>
            </a:rPr>
            <a:t>.</a:t>
          </a:r>
          <a:endParaRPr lang="ru-RU" sz="1050" kern="1200" dirty="0" smtClean="0">
            <a:latin typeface="Arial Black" pitchFamily="34" charset="0"/>
          </a:endParaRP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kern="1200" dirty="0">
            <a:latin typeface="Arial Black" pitchFamily="34" charset="0"/>
          </a:endParaRPr>
        </a:p>
      </dsp:txBody>
      <dsp:txXfrm>
        <a:off x="7631757" y="1101722"/>
        <a:ext cx="1510903" cy="146896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C37796-467C-44BE-8C4D-BD82334F1CBF}">
      <dsp:nvSpPr>
        <dsp:cNvPr id="0" name=""/>
        <dsp:cNvSpPr/>
      </dsp:nvSpPr>
      <dsp:spPr>
        <a:xfrm>
          <a:off x="430" y="191756"/>
          <a:ext cx="1679776" cy="1007865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1. Создание Организационного комитета</a:t>
          </a:r>
        </a:p>
      </dsp:txBody>
      <dsp:txXfrm>
        <a:off x="430" y="191756"/>
        <a:ext cx="1679776" cy="1007865"/>
      </dsp:txXfrm>
    </dsp:sp>
    <dsp:sp modelId="{C49654C7-3FF2-4395-B0E9-B4BB2559D1BA}">
      <dsp:nvSpPr>
        <dsp:cNvPr id="0" name=""/>
        <dsp:cNvSpPr/>
      </dsp:nvSpPr>
      <dsp:spPr>
        <a:xfrm>
          <a:off x="1848184" y="11181"/>
          <a:ext cx="1679776" cy="1369014"/>
        </a:xfrm>
        <a:prstGeom prst="rect">
          <a:avLst/>
        </a:prstGeom>
        <a:solidFill>
          <a:schemeClr val="accent4">
            <a:shade val="80000"/>
            <a:hueOff val="-29426"/>
            <a:satOff val="-728"/>
            <a:lumOff val="41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2.Разработка и утверждение нормативно-правовых актов, обеспечивающих реализацию </a:t>
          </a:r>
          <a:r>
            <a:rPr lang="ru-RU" sz="1200" b="1" kern="1200" dirty="0" smtClean="0">
              <a:latin typeface="Arial Black" pitchFamily="34" charset="0"/>
            </a:rPr>
            <a:t>практики</a:t>
          </a:r>
          <a:r>
            <a:rPr lang="ru-RU" sz="1200" b="1" kern="1200" dirty="0" smtClean="0">
              <a:latin typeface="Arial Black" pitchFamily="34" charset="0"/>
            </a:rPr>
            <a:t>.</a:t>
          </a:r>
          <a:endParaRPr lang="ru-RU" sz="1200" b="1" kern="1200" dirty="0">
            <a:latin typeface="Arial Black" pitchFamily="34" charset="0"/>
          </a:endParaRPr>
        </a:p>
      </dsp:txBody>
      <dsp:txXfrm>
        <a:off x="1848184" y="11181"/>
        <a:ext cx="1679776" cy="1369014"/>
      </dsp:txXfrm>
    </dsp:sp>
    <dsp:sp modelId="{4301A19C-0BAB-44DA-8E14-3D0443F90065}">
      <dsp:nvSpPr>
        <dsp:cNvPr id="0" name=""/>
        <dsp:cNvSpPr/>
      </dsp:nvSpPr>
      <dsp:spPr>
        <a:xfrm>
          <a:off x="430" y="1548173"/>
          <a:ext cx="1679776" cy="1345541"/>
        </a:xfrm>
        <a:prstGeom prst="rect">
          <a:avLst/>
        </a:prstGeom>
        <a:solidFill>
          <a:schemeClr val="accent4">
            <a:shade val="80000"/>
            <a:hueOff val="-58853"/>
            <a:satOff val="-1455"/>
            <a:lumOff val="83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3. Обсуждение вопросов взаимодействия с социальными партнёрами, участниками </a:t>
          </a:r>
          <a:r>
            <a:rPr lang="ru-RU" sz="1200" b="1" kern="1200" dirty="0" smtClean="0">
              <a:latin typeface="Arial Black" pitchFamily="34" charset="0"/>
            </a:rPr>
            <a:t>Акции.</a:t>
          </a:r>
          <a:endParaRPr lang="ru-RU" sz="1200" b="1" kern="1200" dirty="0" smtClean="0">
            <a:latin typeface="Arial Black" pitchFamily="34" charset="0"/>
          </a:endParaRPr>
        </a:p>
      </dsp:txBody>
      <dsp:txXfrm>
        <a:off x="430" y="1548173"/>
        <a:ext cx="1679776" cy="1345541"/>
      </dsp:txXfrm>
    </dsp:sp>
    <dsp:sp modelId="{07315723-B69B-4235-B834-1149D787FE94}">
      <dsp:nvSpPr>
        <dsp:cNvPr id="0" name=""/>
        <dsp:cNvSpPr/>
      </dsp:nvSpPr>
      <dsp:spPr>
        <a:xfrm>
          <a:off x="1848184" y="1717011"/>
          <a:ext cx="1679776" cy="1007865"/>
        </a:xfrm>
        <a:prstGeom prst="rect">
          <a:avLst/>
        </a:prstGeom>
        <a:solidFill>
          <a:schemeClr val="accent4">
            <a:shade val="80000"/>
            <a:hueOff val="-88279"/>
            <a:satOff val="-2183"/>
            <a:lumOff val="124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 smtClean="0">
              <a:latin typeface="Arial Black" pitchFamily="34" charset="0"/>
            </a:rPr>
            <a:t>4. Разработка и утверждение программы Акции.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latin typeface="Arial Black" pitchFamily="34" charset="0"/>
          </a:endParaRPr>
        </a:p>
      </dsp:txBody>
      <dsp:txXfrm>
        <a:off x="1848184" y="1717011"/>
        <a:ext cx="1679776" cy="1007865"/>
      </dsp:txXfrm>
    </dsp:sp>
    <dsp:sp modelId="{CFC1AB98-DB06-46D3-973B-B160FF978749}">
      <dsp:nvSpPr>
        <dsp:cNvPr id="0" name=""/>
        <dsp:cNvSpPr/>
      </dsp:nvSpPr>
      <dsp:spPr>
        <a:xfrm>
          <a:off x="430" y="3061692"/>
          <a:ext cx="1679776" cy="1007865"/>
        </a:xfrm>
        <a:prstGeom prst="rect">
          <a:avLst/>
        </a:prstGeom>
        <a:solidFill>
          <a:schemeClr val="accent4">
            <a:shade val="80000"/>
            <a:hueOff val="-117705"/>
            <a:satOff val="-2910"/>
            <a:lumOff val="166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5. Пресс-релиз о проведении мероприятий </a:t>
          </a:r>
          <a:endParaRPr lang="ru-RU" sz="1200" b="1" kern="1200" dirty="0">
            <a:latin typeface="Arial Black" pitchFamily="34" charset="0"/>
          </a:endParaRPr>
        </a:p>
      </dsp:txBody>
      <dsp:txXfrm>
        <a:off x="430" y="3061692"/>
        <a:ext cx="1679776" cy="1007865"/>
      </dsp:txXfrm>
    </dsp:sp>
    <dsp:sp modelId="{7C888411-3DAA-4B10-994C-F7AB72093331}">
      <dsp:nvSpPr>
        <dsp:cNvPr id="0" name=""/>
        <dsp:cNvSpPr/>
      </dsp:nvSpPr>
      <dsp:spPr>
        <a:xfrm>
          <a:off x="1848184" y="3061692"/>
          <a:ext cx="1679776" cy="1007865"/>
        </a:xfrm>
        <a:prstGeom prst="rect">
          <a:avLst/>
        </a:prstGeom>
        <a:solidFill>
          <a:schemeClr val="accent4">
            <a:shade val="80000"/>
            <a:hueOff val="-147131"/>
            <a:satOff val="-3638"/>
            <a:lumOff val="20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6. Изготовление и распространение рекламных проспектов.</a:t>
          </a:r>
          <a:endParaRPr lang="ru-RU" sz="1200" b="1" kern="1200" dirty="0">
            <a:latin typeface="Arial Black" pitchFamily="34" charset="0"/>
          </a:endParaRPr>
        </a:p>
      </dsp:txBody>
      <dsp:txXfrm>
        <a:off x="1848184" y="3061692"/>
        <a:ext cx="1679776" cy="1007865"/>
      </dsp:txXfrm>
    </dsp:sp>
    <dsp:sp modelId="{471DBC88-4023-4873-9D69-250FA68E9064}">
      <dsp:nvSpPr>
        <dsp:cNvPr id="0" name=""/>
        <dsp:cNvSpPr/>
      </dsp:nvSpPr>
      <dsp:spPr>
        <a:xfrm>
          <a:off x="924307" y="4237536"/>
          <a:ext cx="1679776" cy="1007865"/>
        </a:xfrm>
        <a:prstGeom prst="rect">
          <a:avLst/>
        </a:prstGeom>
        <a:solidFill>
          <a:schemeClr val="accent4">
            <a:shade val="80000"/>
            <a:hueOff val="-176558"/>
            <a:satOff val="-4365"/>
            <a:lumOff val="249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7. Подготовка материалов для реализации </a:t>
          </a:r>
          <a:r>
            <a:rPr lang="ru-RU" sz="1200" b="1" kern="1200" dirty="0" smtClean="0">
              <a:latin typeface="Arial Black" pitchFamily="34" charset="0"/>
            </a:rPr>
            <a:t>практики</a:t>
          </a:r>
          <a:r>
            <a:rPr lang="ru-RU" sz="1200" b="1" kern="1200" dirty="0" smtClean="0">
              <a:latin typeface="Arial Black" pitchFamily="34" charset="0"/>
            </a:rPr>
            <a:t>.</a:t>
          </a:r>
          <a:endParaRPr lang="ru-RU" sz="1200" b="1" kern="1200" dirty="0">
            <a:latin typeface="Arial Black" pitchFamily="34" charset="0"/>
          </a:endParaRPr>
        </a:p>
      </dsp:txBody>
      <dsp:txXfrm>
        <a:off x="924307" y="4237536"/>
        <a:ext cx="1679776" cy="100786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087115-73D1-4CD5-9DA4-8643B8EFD2D3}">
      <dsp:nvSpPr>
        <dsp:cNvPr id="0" name=""/>
        <dsp:cNvSpPr/>
      </dsp:nvSpPr>
      <dsp:spPr>
        <a:xfrm>
          <a:off x="0" y="489654"/>
          <a:ext cx="2448272" cy="146896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 Black" pitchFamily="34" charset="0"/>
            </a:rPr>
            <a:t>Проведение мероприятий в рамках Акции «Солнечный» секрет здоровья. Белый цветок жизни».</a:t>
          </a:r>
          <a:endParaRPr lang="ru-RU" sz="1400" b="1" kern="1200" dirty="0">
            <a:latin typeface="Arial Black" pitchFamily="34" charset="0"/>
          </a:endParaRPr>
        </a:p>
      </dsp:txBody>
      <dsp:txXfrm>
        <a:off x="0" y="489654"/>
        <a:ext cx="2448272" cy="146896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AE4B99-696E-4E9B-A944-A340B5CB9D74}">
      <dsp:nvSpPr>
        <dsp:cNvPr id="0" name=""/>
        <dsp:cNvSpPr/>
      </dsp:nvSpPr>
      <dsp:spPr>
        <a:xfrm>
          <a:off x="87759" y="249"/>
          <a:ext cx="2128736" cy="1277241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Arial Black" pitchFamily="34" charset="0"/>
            </a:rPr>
            <a:t>1. Круглый стол с организаторами и партнёрами проекта с целью подведения итогов.</a:t>
          </a:r>
        </a:p>
      </dsp:txBody>
      <dsp:txXfrm>
        <a:off x="87759" y="249"/>
        <a:ext cx="2128736" cy="1277241"/>
      </dsp:txXfrm>
    </dsp:sp>
    <dsp:sp modelId="{91D20918-5660-45F9-8EFB-D758AE8DC971}">
      <dsp:nvSpPr>
        <dsp:cNvPr id="0" name=""/>
        <dsp:cNvSpPr/>
      </dsp:nvSpPr>
      <dsp:spPr>
        <a:xfrm>
          <a:off x="87759" y="1490364"/>
          <a:ext cx="2128736" cy="1277241"/>
        </a:xfrm>
        <a:prstGeom prst="rect">
          <a:avLst/>
        </a:prstGeom>
        <a:solidFill>
          <a:schemeClr val="accent5">
            <a:shade val="80000"/>
            <a:hueOff val="205224"/>
            <a:satOff val="-2238"/>
            <a:lumOff val="255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 dirty="0" smtClean="0">
              <a:latin typeface="Arial Black" pitchFamily="34" charset="0"/>
            </a:rPr>
            <a:t>2. Отражение результатов реализации Акции в СМИ.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>
            <a:latin typeface="Arial Black" pitchFamily="34" charset="0"/>
          </a:endParaRPr>
        </a:p>
      </dsp:txBody>
      <dsp:txXfrm>
        <a:off x="87759" y="1490364"/>
        <a:ext cx="2128736" cy="127724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81972F-9629-4ACF-B684-55BC8CAA2CE0}">
      <dsp:nvSpPr>
        <dsp:cNvPr id="0" name=""/>
        <dsp:cNvSpPr/>
      </dsp:nvSpPr>
      <dsp:spPr>
        <a:xfrm>
          <a:off x="6793" y="0"/>
          <a:ext cx="3024397" cy="72008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latin typeface="Arial Black" pitchFamily="34" charset="0"/>
            </a:rPr>
            <a:t>Подготовительный этап.</a:t>
          </a:r>
          <a:endParaRPr lang="ru-RU" sz="1400" kern="1200" dirty="0" smtClean="0">
            <a:latin typeface="Arial Black" pitchFamily="34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Arial Black" pitchFamily="34" charset="0"/>
          </a:endParaRPr>
        </a:p>
      </dsp:txBody>
      <dsp:txXfrm>
        <a:off x="6793" y="0"/>
        <a:ext cx="3024397" cy="720080"/>
      </dsp:txXfrm>
    </dsp:sp>
    <dsp:sp modelId="{0E938939-EF6B-4C29-84C0-E8E3644E66C5}">
      <dsp:nvSpPr>
        <dsp:cNvPr id="0" name=""/>
        <dsp:cNvSpPr/>
      </dsp:nvSpPr>
      <dsp:spPr>
        <a:xfrm>
          <a:off x="127043" y="0"/>
          <a:ext cx="2227117" cy="72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latin typeface="Arial Black" pitchFamily="34" charset="0"/>
          </a:endParaRPr>
        </a:p>
      </dsp:txBody>
      <dsp:txXfrm>
        <a:off x="127043" y="0"/>
        <a:ext cx="2227117" cy="720080"/>
      </dsp:txXfrm>
    </dsp:sp>
    <dsp:sp modelId="{68957D73-D27C-4FEA-A6C0-3289832529EE}">
      <dsp:nvSpPr>
        <dsp:cNvPr id="0" name=""/>
        <dsp:cNvSpPr/>
      </dsp:nvSpPr>
      <dsp:spPr>
        <a:xfrm>
          <a:off x="2815402" y="0"/>
          <a:ext cx="3322664" cy="720080"/>
        </a:xfrm>
        <a:prstGeom prst="chevron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latin typeface="Arial Black" pitchFamily="34" charset="0"/>
            </a:rPr>
            <a:t>Основной этап.</a:t>
          </a:r>
          <a:endParaRPr lang="ru-RU" sz="1400" kern="1200" dirty="0" smtClean="0">
            <a:latin typeface="Arial Black" pitchFamily="34" charset="0"/>
          </a:endParaRPr>
        </a:p>
        <a:p>
          <a:pPr lvl="0" algn="ctr">
            <a:spcBef>
              <a:spcPct val="0"/>
            </a:spcBef>
          </a:pPr>
          <a:endParaRPr lang="ru-RU" sz="1400" kern="1200" dirty="0">
            <a:latin typeface="Arial Black" pitchFamily="34" charset="0"/>
          </a:endParaRPr>
        </a:p>
      </dsp:txBody>
      <dsp:txXfrm>
        <a:off x="2815402" y="0"/>
        <a:ext cx="3322664" cy="720080"/>
      </dsp:txXfrm>
    </dsp:sp>
    <dsp:sp modelId="{6B0856A2-9014-40E8-ADB7-AEF5BEDC9CB1}">
      <dsp:nvSpPr>
        <dsp:cNvPr id="0" name=""/>
        <dsp:cNvSpPr/>
      </dsp:nvSpPr>
      <dsp:spPr>
        <a:xfrm>
          <a:off x="3084785" y="0"/>
          <a:ext cx="2227117" cy="72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•"/>
          </a:pPr>
          <a:endParaRPr lang="ru-RU" sz="1400" kern="1200" dirty="0">
            <a:latin typeface="Arial Black" pitchFamily="34" charset="0"/>
          </a:endParaRPr>
        </a:p>
      </dsp:txBody>
      <dsp:txXfrm>
        <a:off x="3084785" y="0"/>
        <a:ext cx="2227117" cy="720080"/>
      </dsp:txXfrm>
    </dsp:sp>
    <dsp:sp modelId="{02F7C430-78B1-4FD4-9A23-5798A774C19A}">
      <dsp:nvSpPr>
        <dsp:cNvPr id="0" name=""/>
        <dsp:cNvSpPr/>
      </dsp:nvSpPr>
      <dsp:spPr>
        <a:xfrm>
          <a:off x="5922277" y="0"/>
          <a:ext cx="2783896" cy="720080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latin typeface="Arial Black" pitchFamily="34" charset="0"/>
            </a:rPr>
            <a:t> Заключительный этап.</a:t>
          </a:r>
          <a:endParaRPr lang="ru-RU" sz="1400" kern="1200" dirty="0" smtClean="0">
            <a:latin typeface="Arial Black" pitchFamily="34" charset="0"/>
          </a:endParaRPr>
        </a:p>
        <a:p>
          <a:pPr lvl="0" algn="ctr">
            <a:spcBef>
              <a:spcPct val="0"/>
            </a:spcBef>
          </a:pPr>
          <a:endParaRPr lang="ru-RU" sz="1400" kern="1200" dirty="0">
            <a:latin typeface="Arial Black" pitchFamily="34" charset="0"/>
          </a:endParaRPr>
        </a:p>
      </dsp:txBody>
      <dsp:txXfrm>
        <a:off x="5922277" y="0"/>
        <a:ext cx="2783896" cy="720080"/>
      </dsp:txXfrm>
    </dsp:sp>
    <dsp:sp modelId="{2D07FA61-668C-43AD-A706-6624C79CC9F7}">
      <dsp:nvSpPr>
        <dsp:cNvPr id="0" name=""/>
        <dsp:cNvSpPr/>
      </dsp:nvSpPr>
      <dsp:spPr>
        <a:xfrm>
          <a:off x="5922277" y="0"/>
          <a:ext cx="2227117" cy="72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•"/>
          </a:pPr>
          <a:endParaRPr lang="ru-RU" sz="1400" kern="1200" dirty="0">
            <a:latin typeface="Arial Black" pitchFamily="34" charset="0"/>
          </a:endParaRPr>
        </a:p>
      </dsp:txBody>
      <dsp:txXfrm>
        <a:off x="5922277" y="0"/>
        <a:ext cx="2227117" cy="72008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898C4F6-2739-4BB0-B77A-E7F446721D92}">
      <dsp:nvSpPr>
        <dsp:cNvPr id="0" name=""/>
        <dsp:cNvSpPr/>
      </dsp:nvSpPr>
      <dsp:spPr>
        <a:xfrm rot="5400000">
          <a:off x="5517391" y="-2276536"/>
          <a:ext cx="814853" cy="5576299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 Black" pitchFamily="34" charset="0"/>
            </a:rPr>
            <a:t>Привлечение внимания общественности к выявленной проблеме. </a:t>
          </a:r>
          <a:endParaRPr lang="ru-RU" sz="1400" kern="1200" dirty="0">
            <a:latin typeface="Arial Black" pitchFamily="34" charset="0"/>
          </a:endParaRPr>
        </a:p>
      </dsp:txBody>
      <dsp:txXfrm rot="5400000">
        <a:off x="5517391" y="-2276536"/>
        <a:ext cx="814853" cy="5576299"/>
      </dsp:txXfrm>
    </dsp:sp>
    <dsp:sp modelId="{7932B579-9995-4116-9A64-7B60A2D972CE}">
      <dsp:nvSpPr>
        <dsp:cNvPr id="0" name=""/>
        <dsp:cNvSpPr/>
      </dsp:nvSpPr>
      <dsp:spPr>
        <a:xfrm>
          <a:off x="0" y="2329"/>
          <a:ext cx="3136668" cy="101856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Black" pitchFamily="34" charset="0"/>
            </a:rPr>
            <a:t>Временные</a:t>
          </a:r>
          <a:endParaRPr lang="ru-RU" sz="2000" kern="1200" dirty="0">
            <a:latin typeface="Arial Black" pitchFamily="34" charset="0"/>
          </a:endParaRPr>
        </a:p>
      </dsp:txBody>
      <dsp:txXfrm>
        <a:off x="0" y="2329"/>
        <a:ext cx="3136668" cy="1018567"/>
      </dsp:txXfrm>
    </dsp:sp>
    <dsp:sp modelId="{A2E87A92-E05E-4D7B-8DF7-4545D5CD543D}">
      <dsp:nvSpPr>
        <dsp:cNvPr id="0" name=""/>
        <dsp:cNvSpPr/>
      </dsp:nvSpPr>
      <dsp:spPr>
        <a:xfrm rot="5400000">
          <a:off x="5517391" y="-1207041"/>
          <a:ext cx="814853" cy="5576299"/>
        </a:xfrm>
        <a:prstGeom prst="round2SameRect">
          <a:avLst/>
        </a:prstGeom>
        <a:solidFill>
          <a:schemeClr val="accent4">
            <a:tint val="40000"/>
            <a:alpha val="90000"/>
            <a:hueOff val="-986426"/>
            <a:satOff val="5539"/>
            <a:lumOff val="352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986426"/>
              <a:satOff val="5539"/>
              <a:lumOff val="3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 Black" pitchFamily="34" charset="0"/>
            </a:rPr>
            <a:t>Привлечение большего числа участников </a:t>
          </a:r>
          <a:r>
            <a:rPr lang="ru-RU" sz="1400" kern="1200" dirty="0" smtClean="0">
              <a:latin typeface="Arial Black" pitchFamily="34" charset="0"/>
            </a:rPr>
            <a:t>практики</a:t>
          </a:r>
          <a:r>
            <a:rPr lang="ru-RU" sz="1400" kern="1200" dirty="0" smtClean="0">
              <a:latin typeface="Arial Black" pitchFamily="34" charset="0"/>
            </a:rPr>
            <a:t>.</a:t>
          </a:r>
          <a:endParaRPr lang="ru-RU" sz="1400" kern="1200" dirty="0">
            <a:latin typeface="Arial Black" pitchFamily="34" charset="0"/>
          </a:endParaRPr>
        </a:p>
      </dsp:txBody>
      <dsp:txXfrm rot="5400000">
        <a:off x="5517391" y="-1207041"/>
        <a:ext cx="814853" cy="5576299"/>
      </dsp:txXfrm>
    </dsp:sp>
    <dsp:sp modelId="{F56DE2B2-2BD4-4F71-9C75-093041889442}">
      <dsp:nvSpPr>
        <dsp:cNvPr id="0" name=""/>
        <dsp:cNvSpPr/>
      </dsp:nvSpPr>
      <dsp:spPr>
        <a:xfrm>
          <a:off x="0" y="1071825"/>
          <a:ext cx="3136668" cy="1018567"/>
        </a:xfrm>
        <a:prstGeom prst="round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Black" pitchFamily="34" charset="0"/>
            </a:rPr>
            <a:t>Информационные</a:t>
          </a:r>
          <a:endParaRPr lang="ru-RU" sz="2000" kern="1200" dirty="0">
            <a:latin typeface="Arial Black" pitchFamily="34" charset="0"/>
          </a:endParaRPr>
        </a:p>
      </dsp:txBody>
      <dsp:txXfrm>
        <a:off x="0" y="1071825"/>
        <a:ext cx="3136668" cy="1018567"/>
      </dsp:txXfrm>
    </dsp:sp>
    <dsp:sp modelId="{F11D41F5-6AA3-42DC-B2E4-B965377AC697}">
      <dsp:nvSpPr>
        <dsp:cNvPr id="0" name=""/>
        <dsp:cNvSpPr/>
      </dsp:nvSpPr>
      <dsp:spPr>
        <a:xfrm rot="5400000">
          <a:off x="5517391" y="-137545"/>
          <a:ext cx="814853" cy="5576299"/>
        </a:xfrm>
        <a:prstGeom prst="round2SameRect">
          <a:avLst/>
        </a:prstGeom>
        <a:solidFill>
          <a:schemeClr val="accent4">
            <a:tint val="40000"/>
            <a:alpha val="90000"/>
            <a:hueOff val="-1972853"/>
            <a:satOff val="11079"/>
            <a:lumOff val="704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972853"/>
              <a:satOff val="11079"/>
              <a:lumOff val="7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 Black" pitchFamily="34" charset="0"/>
            </a:rPr>
            <a:t>Обеспечение качественной реализации </a:t>
          </a:r>
          <a:r>
            <a:rPr lang="ru-RU" sz="1400" kern="1200" dirty="0" smtClean="0">
              <a:latin typeface="Arial Black" pitchFamily="34" charset="0"/>
            </a:rPr>
            <a:t>практики</a:t>
          </a:r>
          <a:r>
            <a:rPr lang="ru-RU" sz="1400" kern="1200" dirty="0" smtClean="0">
              <a:latin typeface="Arial Black" pitchFamily="34" charset="0"/>
            </a:rPr>
            <a:t>, достижения поставленных целей и задач. Экспортирование мероприятий </a:t>
          </a:r>
          <a:r>
            <a:rPr lang="ru-RU" sz="1400" kern="1200" dirty="0" smtClean="0">
              <a:latin typeface="Arial Black" pitchFamily="34" charset="0"/>
            </a:rPr>
            <a:t>практики</a:t>
          </a:r>
          <a:r>
            <a:rPr lang="ru-RU" sz="1400" kern="1200" dirty="0" smtClean="0">
              <a:latin typeface="Arial Black" pitchFamily="34" charset="0"/>
            </a:rPr>
            <a:t>.</a:t>
          </a:r>
          <a:endParaRPr lang="ru-RU" sz="1400" kern="1200" dirty="0">
            <a:latin typeface="Arial Black" pitchFamily="34" charset="0"/>
          </a:endParaRPr>
        </a:p>
      </dsp:txBody>
      <dsp:txXfrm rot="5400000">
        <a:off x="5517391" y="-137545"/>
        <a:ext cx="814853" cy="5576299"/>
      </dsp:txXfrm>
    </dsp:sp>
    <dsp:sp modelId="{FB43ED3F-993B-4605-ABED-8573DED36DFF}">
      <dsp:nvSpPr>
        <dsp:cNvPr id="0" name=""/>
        <dsp:cNvSpPr/>
      </dsp:nvSpPr>
      <dsp:spPr>
        <a:xfrm>
          <a:off x="0" y="2141320"/>
          <a:ext cx="3136668" cy="1018567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Black" pitchFamily="34" charset="0"/>
            </a:rPr>
            <a:t>Кадровые</a:t>
          </a:r>
          <a:endParaRPr lang="ru-RU" sz="2000" kern="1200" dirty="0">
            <a:latin typeface="Arial Black" pitchFamily="34" charset="0"/>
          </a:endParaRPr>
        </a:p>
      </dsp:txBody>
      <dsp:txXfrm>
        <a:off x="0" y="2141320"/>
        <a:ext cx="3136668" cy="1018567"/>
      </dsp:txXfrm>
    </dsp:sp>
    <dsp:sp modelId="{03F6503A-0276-41AE-B8C8-C1B369FA5671}">
      <dsp:nvSpPr>
        <dsp:cNvPr id="0" name=""/>
        <dsp:cNvSpPr/>
      </dsp:nvSpPr>
      <dsp:spPr>
        <a:xfrm rot="5400000">
          <a:off x="5517391" y="931949"/>
          <a:ext cx="814853" cy="5576299"/>
        </a:xfrm>
        <a:prstGeom prst="round2SameRect">
          <a:avLst/>
        </a:prstGeom>
        <a:solidFill>
          <a:schemeClr val="accent4">
            <a:tint val="40000"/>
            <a:alpha val="90000"/>
            <a:hueOff val="-2959279"/>
            <a:satOff val="16618"/>
            <a:lumOff val="1056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2959279"/>
              <a:satOff val="16618"/>
              <a:lumOff val="10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 Black" pitchFamily="34" charset="0"/>
            </a:rPr>
            <a:t>Максимальное использование имеющейся материально-технической базы.</a:t>
          </a:r>
          <a:endParaRPr lang="ru-RU" sz="1400" kern="1200" dirty="0">
            <a:latin typeface="Arial Black" pitchFamily="34" charset="0"/>
          </a:endParaRPr>
        </a:p>
      </dsp:txBody>
      <dsp:txXfrm rot="5400000">
        <a:off x="5517391" y="931949"/>
        <a:ext cx="814853" cy="5576299"/>
      </dsp:txXfrm>
    </dsp:sp>
    <dsp:sp modelId="{830638ED-862E-44EF-9F3A-4E565AE51638}">
      <dsp:nvSpPr>
        <dsp:cNvPr id="0" name=""/>
        <dsp:cNvSpPr/>
      </dsp:nvSpPr>
      <dsp:spPr>
        <a:xfrm>
          <a:off x="0" y="3210815"/>
          <a:ext cx="3136668" cy="1018567"/>
        </a:xfrm>
        <a:prstGeom prst="round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Black" pitchFamily="34" charset="0"/>
            </a:rPr>
            <a:t>Материально - технические</a:t>
          </a:r>
          <a:endParaRPr lang="ru-RU" sz="2000" kern="1200" dirty="0">
            <a:latin typeface="Arial Black" pitchFamily="34" charset="0"/>
          </a:endParaRPr>
        </a:p>
      </dsp:txBody>
      <dsp:txXfrm>
        <a:off x="0" y="3210815"/>
        <a:ext cx="3136668" cy="1018567"/>
      </dsp:txXfrm>
    </dsp:sp>
    <dsp:sp modelId="{E07DFD60-7656-439E-B271-76F8B5EF505B}">
      <dsp:nvSpPr>
        <dsp:cNvPr id="0" name=""/>
        <dsp:cNvSpPr/>
      </dsp:nvSpPr>
      <dsp:spPr>
        <a:xfrm rot="5400000">
          <a:off x="5517391" y="2001445"/>
          <a:ext cx="814853" cy="5576299"/>
        </a:xfrm>
        <a:prstGeom prst="round2SameRect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 Black" pitchFamily="34" charset="0"/>
            </a:rPr>
            <a:t>Обеспечение качественной реализации </a:t>
          </a:r>
          <a:r>
            <a:rPr lang="ru-RU" sz="1400" kern="1200" dirty="0" smtClean="0">
              <a:latin typeface="Arial Black" pitchFamily="34" charset="0"/>
            </a:rPr>
            <a:t>практики </a:t>
          </a:r>
          <a:r>
            <a:rPr lang="ru-RU" sz="1400" kern="1200" dirty="0" smtClean="0">
              <a:latin typeface="Arial Black" pitchFamily="34" charset="0"/>
            </a:rPr>
            <a:t>из внебюджетных поступлений.</a:t>
          </a:r>
          <a:endParaRPr lang="ru-RU" sz="1400" kern="1200" dirty="0">
            <a:latin typeface="Arial Black" pitchFamily="34" charset="0"/>
          </a:endParaRPr>
        </a:p>
      </dsp:txBody>
      <dsp:txXfrm rot="5400000">
        <a:off x="5517391" y="2001445"/>
        <a:ext cx="814853" cy="5576299"/>
      </dsp:txXfrm>
    </dsp:sp>
    <dsp:sp modelId="{656A63F2-2418-4025-8D91-86BB6EFCC0FC}">
      <dsp:nvSpPr>
        <dsp:cNvPr id="0" name=""/>
        <dsp:cNvSpPr/>
      </dsp:nvSpPr>
      <dsp:spPr>
        <a:xfrm>
          <a:off x="0" y="4280311"/>
          <a:ext cx="3136668" cy="1018567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Black" pitchFamily="34" charset="0"/>
            </a:rPr>
            <a:t>Финансовые</a:t>
          </a:r>
          <a:endParaRPr lang="ru-RU" sz="2000" kern="1200" dirty="0">
            <a:latin typeface="Arial Black" pitchFamily="34" charset="0"/>
          </a:endParaRPr>
        </a:p>
      </dsp:txBody>
      <dsp:txXfrm>
        <a:off x="0" y="4280311"/>
        <a:ext cx="3136668" cy="101856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DE7C69-4132-4C13-BE59-82AC79C8F6D3}">
      <dsp:nvSpPr>
        <dsp:cNvPr id="0" name=""/>
        <dsp:cNvSpPr/>
      </dsp:nvSpPr>
      <dsp:spPr>
        <a:xfrm>
          <a:off x="3470" y="194630"/>
          <a:ext cx="2168654" cy="147074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none" kern="1200" dirty="0" smtClean="0">
              <a:latin typeface="Arial Black" pitchFamily="34" charset="0"/>
            </a:rPr>
            <a:t>Дошкольники 4-7 лет,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none" kern="1200" dirty="0" smtClean="0">
              <a:latin typeface="Arial Black" pitchFamily="34" charset="0"/>
            </a:rPr>
            <a:t>школьники начального и среднего звена.</a:t>
          </a:r>
          <a:endParaRPr lang="ru-RU" sz="1200" b="1" u="none" kern="1200" dirty="0">
            <a:latin typeface="Arial Black" pitchFamily="34" charset="0"/>
          </a:endParaRPr>
        </a:p>
      </dsp:txBody>
      <dsp:txXfrm>
        <a:off x="3470" y="194630"/>
        <a:ext cx="2168654" cy="1470743"/>
      </dsp:txXfrm>
    </dsp:sp>
    <dsp:sp modelId="{2D2F52C0-98EF-4D8A-9955-4698BFA8B171}">
      <dsp:nvSpPr>
        <dsp:cNvPr id="0" name=""/>
        <dsp:cNvSpPr/>
      </dsp:nvSpPr>
      <dsp:spPr>
        <a:xfrm>
          <a:off x="95269" y="1583162"/>
          <a:ext cx="1985056" cy="146256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u="none" kern="1200" dirty="0" smtClean="0">
              <a:latin typeface="Arial Black" pitchFamily="34" charset="0"/>
            </a:rPr>
            <a:t>Активные участники.</a:t>
          </a:r>
          <a:endParaRPr lang="ru-RU" sz="1400" b="1" u="none" kern="1200" dirty="0">
            <a:latin typeface="Arial Black" pitchFamily="34" charset="0"/>
          </a:endParaRPr>
        </a:p>
      </dsp:txBody>
      <dsp:txXfrm>
        <a:off x="95269" y="1583162"/>
        <a:ext cx="1985056" cy="1462567"/>
      </dsp:txXfrm>
    </dsp:sp>
    <dsp:sp modelId="{687277FD-FF72-4CE0-8EB3-3AEDE22BFB97}">
      <dsp:nvSpPr>
        <dsp:cNvPr id="0" name=""/>
        <dsp:cNvSpPr/>
      </dsp:nvSpPr>
      <dsp:spPr>
        <a:xfrm>
          <a:off x="2450032" y="235735"/>
          <a:ext cx="1985056" cy="784940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u="none" kern="1200" dirty="0" smtClean="0">
            <a:latin typeface="Arial Black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 smtClean="0">
              <a:latin typeface="Arial Black" pitchFamily="34" charset="0"/>
            </a:rPr>
            <a:t>Педагоги.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u="none" kern="1200" dirty="0" smtClean="0">
            <a:latin typeface="Arial Black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u="none" kern="1200" dirty="0" smtClean="0">
            <a:latin typeface="Arial Black" pitchFamily="34" charset="0"/>
          </a:endParaRPr>
        </a:p>
      </dsp:txBody>
      <dsp:txXfrm>
        <a:off x="2450032" y="235735"/>
        <a:ext cx="1985056" cy="784940"/>
      </dsp:txXfrm>
    </dsp:sp>
    <dsp:sp modelId="{602EC488-CE10-4D3C-8D8C-0E88FB2B471E}">
      <dsp:nvSpPr>
        <dsp:cNvPr id="0" name=""/>
        <dsp:cNvSpPr/>
      </dsp:nvSpPr>
      <dsp:spPr>
        <a:xfrm>
          <a:off x="2450032" y="1020675"/>
          <a:ext cx="1985056" cy="1983948"/>
        </a:xfrm>
        <a:prstGeom prst="rect">
          <a:avLst/>
        </a:prstGeom>
        <a:solidFill>
          <a:schemeClr val="accent4">
            <a:tint val="40000"/>
            <a:alpha val="90000"/>
            <a:hueOff val="-1315235"/>
            <a:satOff val="7386"/>
            <a:lumOff val="46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315235"/>
              <a:satOff val="7386"/>
              <a:lumOff val="4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u="none" kern="1200" dirty="0" smtClean="0">
              <a:latin typeface="Arial Black" pitchFamily="34" charset="0"/>
            </a:rPr>
            <a:t>Партнёры - активные участники;</a:t>
          </a:r>
          <a:endParaRPr lang="ru-RU" sz="1200" b="1" u="none" kern="1200" dirty="0">
            <a:latin typeface="Arial Blac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u="none" kern="1200" dirty="0" smtClean="0">
              <a:latin typeface="Arial Black" pitchFamily="34" charset="0"/>
            </a:rPr>
            <a:t>Энтузиасты – мотивация воспитанников;</a:t>
          </a:r>
          <a:endParaRPr lang="ru-RU" sz="1200" b="1" u="none" kern="1200" dirty="0">
            <a:latin typeface="Arial Blac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u="none" kern="1200" dirty="0" smtClean="0">
              <a:latin typeface="Arial Black" pitchFamily="34" charset="0"/>
            </a:rPr>
            <a:t>Координаторы – координация процесса.</a:t>
          </a:r>
          <a:endParaRPr lang="ru-RU" sz="1200" b="1" u="none" kern="1200" dirty="0">
            <a:latin typeface="Arial Black" pitchFamily="34" charset="0"/>
          </a:endParaRPr>
        </a:p>
      </dsp:txBody>
      <dsp:txXfrm>
        <a:off x="2450032" y="1020675"/>
        <a:ext cx="1985056" cy="1983948"/>
      </dsp:txXfrm>
    </dsp:sp>
    <dsp:sp modelId="{94B54639-4C24-48FD-8AB0-4A2FC26B9A8C}">
      <dsp:nvSpPr>
        <dsp:cNvPr id="0" name=""/>
        <dsp:cNvSpPr/>
      </dsp:nvSpPr>
      <dsp:spPr>
        <a:xfrm>
          <a:off x="4712996" y="235735"/>
          <a:ext cx="1985056" cy="784940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 smtClean="0">
              <a:latin typeface="Arial Black" pitchFamily="34" charset="0"/>
            </a:rPr>
            <a:t>Жители города.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u="none" kern="1200" dirty="0">
            <a:latin typeface="Arial Black" pitchFamily="34" charset="0"/>
          </a:endParaRPr>
        </a:p>
      </dsp:txBody>
      <dsp:txXfrm>
        <a:off x="4712996" y="235735"/>
        <a:ext cx="1985056" cy="784940"/>
      </dsp:txXfrm>
    </dsp:sp>
    <dsp:sp modelId="{E0B9B308-8E77-4DA3-B6B7-57D56B6390A6}">
      <dsp:nvSpPr>
        <dsp:cNvPr id="0" name=""/>
        <dsp:cNvSpPr/>
      </dsp:nvSpPr>
      <dsp:spPr>
        <a:xfrm>
          <a:off x="4712996" y="1020675"/>
          <a:ext cx="1985056" cy="1983948"/>
        </a:xfrm>
        <a:prstGeom prst="rect">
          <a:avLst/>
        </a:prstGeom>
        <a:solidFill>
          <a:schemeClr val="accent4">
            <a:tint val="40000"/>
            <a:alpha val="90000"/>
            <a:hueOff val="-2630471"/>
            <a:satOff val="14771"/>
            <a:lumOff val="93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2630471"/>
              <a:satOff val="14771"/>
              <a:lumOff val="9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u="none" kern="1200" dirty="0" smtClean="0">
              <a:latin typeface="Arial Black" pitchFamily="34" charset="0"/>
            </a:rPr>
            <a:t>Участники.</a:t>
          </a:r>
          <a:endParaRPr lang="ru-RU" sz="1400" b="1" u="none" kern="1200" dirty="0">
            <a:latin typeface="Arial Black" pitchFamily="34" charset="0"/>
          </a:endParaRPr>
        </a:p>
      </dsp:txBody>
      <dsp:txXfrm>
        <a:off x="4712996" y="1020675"/>
        <a:ext cx="1985056" cy="1983948"/>
      </dsp:txXfrm>
    </dsp:sp>
    <dsp:sp modelId="{9A4866FB-62B9-4936-BCD0-63FD389A390D}">
      <dsp:nvSpPr>
        <dsp:cNvPr id="0" name=""/>
        <dsp:cNvSpPr/>
      </dsp:nvSpPr>
      <dsp:spPr>
        <a:xfrm>
          <a:off x="6975961" y="235735"/>
          <a:ext cx="1985056" cy="784940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u="none" kern="1200" dirty="0" smtClean="0">
              <a:latin typeface="Arial Black" pitchFamily="34" charset="0"/>
            </a:rPr>
            <a:t>Социальные партнёры.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u="none" kern="1200" dirty="0">
            <a:latin typeface="Arial Black" pitchFamily="34" charset="0"/>
          </a:endParaRPr>
        </a:p>
      </dsp:txBody>
      <dsp:txXfrm>
        <a:off x="6975961" y="235735"/>
        <a:ext cx="1985056" cy="784940"/>
      </dsp:txXfrm>
    </dsp:sp>
    <dsp:sp modelId="{2715F637-A3CD-40C6-945F-11350B77143D}">
      <dsp:nvSpPr>
        <dsp:cNvPr id="0" name=""/>
        <dsp:cNvSpPr/>
      </dsp:nvSpPr>
      <dsp:spPr>
        <a:xfrm>
          <a:off x="6975961" y="1020675"/>
          <a:ext cx="1985056" cy="1983948"/>
        </a:xfrm>
        <a:prstGeom prst="rect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u="none" kern="1200" dirty="0" smtClean="0">
              <a:latin typeface="Arial Black" pitchFamily="34" charset="0"/>
            </a:rPr>
            <a:t>Сотрудничество;</a:t>
          </a:r>
          <a:endParaRPr lang="ru-RU" sz="1400" b="1" u="none" kern="1200" dirty="0">
            <a:latin typeface="Arial Black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u="none" kern="1200" dirty="0" smtClean="0">
              <a:latin typeface="Arial Black" pitchFamily="34" charset="0"/>
            </a:rPr>
            <a:t>Содействие;</a:t>
          </a:r>
          <a:endParaRPr lang="ru-RU" sz="1400" b="1" u="none" kern="1200" dirty="0">
            <a:latin typeface="Arial Black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u="none" kern="1200" dirty="0" smtClean="0">
              <a:latin typeface="Arial Black" pitchFamily="34" charset="0"/>
            </a:rPr>
            <a:t>Участники;</a:t>
          </a:r>
          <a:endParaRPr lang="ru-RU" sz="1400" b="1" u="none" kern="1200" dirty="0">
            <a:latin typeface="Arial Black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u="none" kern="1200" dirty="0" smtClean="0">
              <a:latin typeface="Arial Black" pitchFamily="34" charset="0"/>
            </a:rPr>
            <a:t>Эксперты;</a:t>
          </a:r>
          <a:endParaRPr lang="ru-RU" sz="1400" b="1" u="none" kern="1200" dirty="0">
            <a:latin typeface="Arial Black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u="none" kern="1200" dirty="0" smtClean="0">
              <a:latin typeface="Arial Black" pitchFamily="34" charset="0"/>
            </a:rPr>
            <a:t>Спонсоры.</a:t>
          </a:r>
          <a:endParaRPr lang="ru-RU" sz="1400" b="1" u="none" kern="1200" dirty="0">
            <a:latin typeface="Arial Black" pitchFamily="34" charset="0"/>
          </a:endParaRPr>
        </a:p>
      </dsp:txBody>
      <dsp:txXfrm>
        <a:off x="6975961" y="1020675"/>
        <a:ext cx="1985056" cy="1983948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93C336-04F4-4D0F-8778-0566506CD1F1}">
      <dsp:nvSpPr>
        <dsp:cNvPr id="0" name=""/>
        <dsp:cNvSpPr/>
      </dsp:nvSpPr>
      <dsp:spPr>
        <a:xfrm>
          <a:off x="137206" y="22825"/>
          <a:ext cx="2719497" cy="124654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 Black" pitchFamily="34" charset="0"/>
            </a:rPr>
            <a:t>заведующий МАДОУ №24,</a:t>
          </a:r>
          <a:endParaRPr lang="ru-RU" sz="1200" kern="1200" dirty="0">
            <a:latin typeface="Arial Blac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 Black" pitchFamily="34" charset="0"/>
            </a:rPr>
            <a:t>координатор, ответственный за сопровождение </a:t>
          </a:r>
          <a:r>
            <a:rPr lang="ru-RU" sz="1200" kern="1200" dirty="0" smtClean="0">
              <a:latin typeface="Arial Black" pitchFamily="34" charset="0"/>
            </a:rPr>
            <a:t>практики.</a:t>
          </a:r>
          <a:endParaRPr lang="ru-RU" sz="1200" kern="1200" dirty="0">
            <a:latin typeface="Arial Black" pitchFamily="34" charset="0"/>
          </a:endParaRPr>
        </a:p>
      </dsp:txBody>
      <dsp:txXfrm>
        <a:off x="137206" y="22825"/>
        <a:ext cx="2719497" cy="1246544"/>
      </dsp:txXfrm>
    </dsp:sp>
    <dsp:sp modelId="{D0E96F82-EC38-4142-9160-31A1BC36C9D6}">
      <dsp:nvSpPr>
        <dsp:cNvPr id="0" name=""/>
        <dsp:cNvSpPr/>
      </dsp:nvSpPr>
      <dsp:spPr>
        <a:xfrm>
          <a:off x="282696" y="1247605"/>
          <a:ext cx="2841617" cy="536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latin typeface="Arial Black" pitchFamily="34" charset="0"/>
            </a:rPr>
            <a:t>Скороспешкина</a:t>
          </a:r>
          <a:r>
            <a:rPr lang="ru-RU" sz="1200" kern="1200" dirty="0" smtClean="0">
              <a:latin typeface="Arial Black" pitchFamily="34" charset="0"/>
            </a:rPr>
            <a:t> </a:t>
          </a:r>
          <a:endParaRPr lang="ru-RU" sz="1200" kern="1200" dirty="0" smtClean="0">
            <a:latin typeface="Arial Black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Анастасия </a:t>
          </a:r>
          <a:r>
            <a:rPr lang="ru-RU" sz="1200" kern="1200" dirty="0" smtClean="0">
              <a:latin typeface="Arial Black" pitchFamily="34" charset="0"/>
            </a:rPr>
            <a:t>Борисовна</a:t>
          </a:r>
          <a:endParaRPr lang="ru-RU" sz="1200" kern="1200" dirty="0">
            <a:latin typeface="Arial Black" pitchFamily="34" charset="0"/>
          </a:endParaRPr>
        </a:p>
      </dsp:txBody>
      <dsp:txXfrm>
        <a:off x="282696" y="1247605"/>
        <a:ext cx="2001139" cy="536014"/>
      </dsp:txXfrm>
    </dsp:sp>
    <dsp:sp modelId="{1DFF8819-D4D4-4E00-BFD0-CFDD4C5A7313}">
      <dsp:nvSpPr>
        <dsp:cNvPr id="0" name=""/>
        <dsp:cNvSpPr/>
      </dsp:nvSpPr>
      <dsp:spPr>
        <a:xfrm>
          <a:off x="2332527" y="951055"/>
          <a:ext cx="853669" cy="115764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DFBE1-7234-4B79-8C9C-F30EFC4BF691}">
      <dsp:nvSpPr>
        <dsp:cNvPr id="0" name=""/>
        <dsp:cNvSpPr/>
      </dsp:nvSpPr>
      <dsp:spPr>
        <a:xfrm>
          <a:off x="3312771" y="34690"/>
          <a:ext cx="2633514" cy="124654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 Black" pitchFamily="34" charset="0"/>
            </a:rPr>
            <a:t>заместитель заведующего по УВР МАДОУ №24, </a:t>
          </a:r>
          <a:endParaRPr lang="ru-RU" sz="1200" kern="1200" dirty="0">
            <a:latin typeface="Arial Blac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 Black" pitchFamily="34" charset="0"/>
            </a:rPr>
            <a:t>организатор </a:t>
          </a:r>
          <a:r>
            <a:rPr lang="ru-RU" sz="1200" kern="1200" dirty="0" smtClean="0">
              <a:latin typeface="Arial Black" pitchFamily="34" charset="0"/>
            </a:rPr>
            <a:t>практики.</a:t>
          </a:r>
          <a:endParaRPr lang="ru-RU" sz="1200" kern="1200" dirty="0">
            <a:latin typeface="Arial Black" pitchFamily="34" charset="0"/>
          </a:endParaRPr>
        </a:p>
      </dsp:txBody>
      <dsp:txXfrm>
        <a:off x="3312771" y="34690"/>
        <a:ext cx="2633514" cy="1246544"/>
      </dsp:txXfrm>
    </dsp:sp>
    <dsp:sp modelId="{FA272355-1998-44FD-A306-F0E3AF494B7D}">
      <dsp:nvSpPr>
        <dsp:cNvPr id="0" name=""/>
        <dsp:cNvSpPr/>
      </dsp:nvSpPr>
      <dsp:spPr>
        <a:xfrm>
          <a:off x="3269112" y="1281235"/>
          <a:ext cx="2720833" cy="536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Веретенникова </a:t>
          </a:r>
          <a:endParaRPr lang="ru-RU" sz="1200" kern="1200" dirty="0" smtClean="0">
            <a:latin typeface="Arial Black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Оксана </a:t>
          </a:r>
          <a:r>
            <a:rPr lang="ru-RU" sz="1200" kern="1200" dirty="0" smtClean="0">
              <a:latin typeface="Arial Black" pitchFamily="34" charset="0"/>
            </a:rPr>
            <a:t>Аркадьевна </a:t>
          </a:r>
          <a:endParaRPr lang="ru-RU" sz="1200" kern="1200" dirty="0">
            <a:latin typeface="Arial Black" pitchFamily="34" charset="0"/>
          </a:endParaRPr>
        </a:p>
      </dsp:txBody>
      <dsp:txXfrm>
        <a:off x="3269112" y="1281235"/>
        <a:ext cx="1916080" cy="536014"/>
      </dsp:txXfrm>
    </dsp:sp>
    <dsp:sp modelId="{69A8056B-C592-439B-B3AD-02122004EDE1}">
      <dsp:nvSpPr>
        <dsp:cNvPr id="0" name=""/>
        <dsp:cNvSpPr/>
      </dsp:nvSpPr>
      <dsp:spPr>
        <a:xfrm>
          <a:off x="5140024" y="1002102"/>
          <a:ext cx="1027074" cy="102312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13966-2787-49D3-BB86-FECDE3851054}">
      <dsp:nvSpPr>
        <dsp:cNvPr id="0" name=""/>
        <dsp:cNvSpPr/>
      </dsp:nvSpPr>
      <dsp:spPr>
        <a:xfrm>
          <a:off x="6204946" y="14418"/>
          <a:ext cx="2406642" cy="124654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>
              <a:latin typeface="Arial Black" pitchFamily="34" charset="0"/>
            </a:rPr>
            <a:t>учитель – логопед МАДОУ №24,</a:t>
          </a:r>
          <a:endParaRPr lang="ru-RU" sz="1200" kern="1200" dirty="0">
            <a:latin typeface="Arial Black" pitchFamily="34" charset="0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>
              <a:latin typeface="Arial Black" pitchFamily="34" charset="0"/>
            </a:rPr>
            <a:t>организатор </a:t>
          </a:r>
          <a:r>
            <a:rPr lang="ru-RU" sz="1200" kern="1200" dirty="0" smtClean="0">
              <a:latin typeface="Arial Black" pitchFamily="34" charset="0"/>
            </a:rPr>
            <a:t>практики.</a:t>
          </a:r>
          <a:endParaRPr lang="ru-RU" sz="1200" kern="1200" dirty="0" smtClean="0">
            <a:latin typeface="Arial Black" pitchFamily="34" charset="0"/>
          </a:endParaRPr>
        </a:p>
      </dsp:txBody>
      <dsp:txXfrm>
        <a:off x="6204946" y="14418"/>
        <a:ext cx="2406642" cy="1246544"/>
      </dsp:txXfrm>
    </dsp:sp>
    <dsp:sp modelId="{83A4FAB0-8528-4FA7-BA29-4C6416339C75}">
      <dsp:nvSpPr>
        <dsp:cNvPr id="0" name=""/>
        <dsp:cNvSpPr/>
      </dsp:nvSpPr>
      <dsp:spPr>
        <a:xfrm>
          <a:off x="6134743" y="1260963"/>
          <a:ext cx="2547047" cy="536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latin typeface="Arial Black" pitchFamily="34" charset="0"/>
            </a:rPr>
            <a:t>Вихляева</a:t>
          </a:r>
          <a:r>
            <a:rPr lang="ru-RU" sz="1200" kern="1200" dirty="0" smtClean="0">
              <a:latin typeface="Arial Black" pitchFamily="34" charset="0"/>
            </a:rPr>
            <a:t> </a:t>
          </a:r>
          <a:endParaRPr lang="ru-RU" sz="1200" kern="1200" dirty="0" smtClean="0">
            <a:latin typeface="Arial Black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Галина </a:t>
          </a:r>
          <a:r>
            <a:rPr lang="ru-RU" sz="1200" kern="1200" dirty="0" smtClean="0">
              <a:latin typeface="Arial Black" pitchFamily="34" charset="0"/>
            </a:rPr>
            <a:t>Федоровна</a:t>
          </a:r>
          <a:endParaRPr lang="ru-RU" sz="1200" kern="1200" dirty="0">
            <a:latin typeface="Arial Black" pitchFamily="34" charset="0"/>
          </a:endParaRPr>
        </a:p>
      </dsp:txBody>
      <dsp:txXfrm>
        <a:off x="6134743" y="1260963"/>
        <a:ext cx="1793695" cy="536014"/>
      </dsp:txXfrm>
    </dsp:sp>
    <dsp:sp modelId="{79EF1B3C-FA90-4856-9AB0-F235F4BCA8AC}">
      <dsp:nvSpPr>
        <dsp:cNvPr id="0" name=""/>
        <dsp:cNvSpPr/>
      </dsp:nvSpPr>
      <dsp:spPr>
        <a:xfrm>
          <a:off x="7994317" y="974337"/>
          <a:ext cx="970170" cy="110421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DD87928-45CA-444A-ADA4-5C7CE772EEF3}" type="datetimeFigureOut">
              <a:rPr lang="ru-RU"/>
              <a:pPr/>
              <a:t>31.08.2020</a:t>
            </a:fld>
            <a:endParaRPr lang="ru-RU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CA0553E-4E90-48AD-B5B8-1DAB854A761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D14D0BF4-5926-4D2D-A5EF-D5F1036CE5EF}" type="datetimeFigureOut">
              <a:rPr lang="ru-RU"/>
              <a:pPr/>
              <a:t>31.08.2020</a:t>
            </a:fld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DCEADA92-B7AD-4E9F-A8DF-467DE36BECB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ADA92-B7AD-4E9F-A8DF-467DE36BECB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hqoboi.com/img/other2/svobodnaya-tematika_19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10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068638"/>
            <a:ext cx="2195512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http://li-web.ru/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508500"/>
            <a:ext cx="2573338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rot="4440927">
            <a:off x="2997994" y="1462881"/>
            <a:ext cx="5207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 rot="834491">
            <a:off x="1692275" y="1193800"/>
            <a:ext cx="6461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 rot="20765509" flipH="1">
            <a:off x="2466975" y="455613"/>
            <a:ext cx="4762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rot="17860795" flipH="1">
            <a:off x="2387600" y="1541463"/>
            <a:ext cx="2825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rot="1184213" flipH="1">
            <a:off x="3249613" y="373063"/>
            <a:ext cx="2825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4" descr="http://kira-scrap.ru/KATALOG/OFORMLENIE/1/0_8ba16_f0ee499e_L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113" y="0"/>
            <a:ext cx="47625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4760048">
            <a:off x="2262187" y="1711326"/>
            <a:ext cx="728663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22"/>
          <p:cNvSpPr/>
          <p:nvPr userDrawn="1"/>
        </p:nvSpPr>
        <p:spPr>
          <a:xfrm>
            <a:off x="0" y="0"/>
            <a:ext cx="9144000" cy="6858001"/>
          </a:xfrm>
          <a:prstGeom prst="rect">
            <a:avLst/>
          </a:prstGeom>
          <a:noFill/>
          <a:ln w="222250" cmpd="tri">
            <a:solidFill>
              <a:srgbClr val="00B0F0">
                <a:alpha val="87000"/>
              </a:srgb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87624" y="548680"/>
            <a:ext cx="3960440" cy="3960440"/>
          </a:xfrm>
          <a:prstGeom prst="rect">
            <a:avLst/>
          </a:prstGeom>
          <a:noFill/>
        </p:spPr>
      </p:pic>
      <p:pic>
        <p:nvPicPr>
          <p:cNvPr id="16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3367660">
            <a:off x="2629694" y="626269"/>
            <a:ext cx="7286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9592" y="0"/>
            <a:ext cx="3960440" cy="3960440"/>
          </a:xfrm>
          <a:prstGeom prst="rect">
            <a:avLst/>
          </a:prstGeom>
          <a:noFill/>
        </p:spPr>
      </p:pic>
      <p:pic>
        <p:nvPicPr>
          <p:cNvPr id="18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685555">
            <a:off x="625475" y="1528763"/>
            <a:ext cx="1617663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1904-BC62-4787-A156-72D502AA074C}" type="datetimeFigureOut">
              <a:rPr lang="ru-RU"/>
              <a:pPr>
                <a:defRPr/>
              </a:pPr>
              <a:t>31.08.2020</a:t>
            </a:fld>
            <a:endParaRPr lang="ru-RU"/>
          </a:p>
        </p:txBody>
      </p:sp>
      <p:sp>
        <p:nvSpPr>
          <p:cNvPr id="2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030C9-F5D6-412B-BED5-9D0A5EFA5E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4139-C755-4533-9E45-B4C542D83320}" type="datetimeFigureOut">
              <a:rPr lang="ru-RU"/>
              <a:pPr>
                <a:defRPr/>
              </a:pPr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8C981-A999-448A-8EBD-711B699B5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hqoboi.com/img/other2/svobodnaya-tematika_19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10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068638"/>
            <a:ext cx="2195512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http://li-web.ru/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508500"/>
            <a:ext cx="2573338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rot="4440927">
            <a:off x="3129757" y="1462881"/>
            <a:ext cx="5207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 rot="834491">
            <a:off x="1824038" y="1193800"/>
            <a:ext cx="647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 rot="20765509" flipH="1">
            <a:off x="2600325" y="455613"/>
            <a:ext cx="4746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rot="17860795" flipH="1">
            <a:off x="2520156" y="1542257"/>
            <a:ext cx="2825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rot="1184213" flipH="1">
            <a:off x="3382963" y="373063"/>
            <a:ext cx="2809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4" descr="http://kira-scrap.ru/KATALOG/OFORMLENIE/1/0_8ba16_f0ee499e_L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8038" y="0"/>
            <a:ext cx="47625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4760048">
            <a:off x="2262187" y="1711326"/>
            <a:ext cx="728663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3367660">
            <a:off x="2629694" y="626269"/>
            <a:ext cx="7286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9592" y="0"/>
            <a:ext cx="3960440" cy="3960440"/>
          </a:xfrm>
          <a:prstGeom prst="rect">
            <a:avLst/>
          </a:prstGeom>
          <a:noFill/>
        </p:spPr>
      </p:pic>
      <p:pic>
        <p:nvPicPr>
          <p:cNvPr id="16" name="Picture 26" descr="http://img-fotki.yandex.ru/get/9512/16969765.1e5/0_8ba0d_a93542ba_orig.png"/>
          <p:cNvPicPr>
            <a:picLocks noChangeAspect="1" noChangeArrowheads="1"/>
          </p:cNvPicPr>
          <p:nvPr userDrawn="1"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51992" y="152400"/>
            <a:ext cx="3960440" cy="3960440"/>
          </a:xfrm>
          <a:prstGeom prst="rect">
            <a:avLst/>
          </a:prstGeom>
          <a:noFill/>
        </p:spPr>
      </p:pic>
      <p:pic>
        <p:nvPicPr>
          <p:cNvPr id="17" name="Picture 14" descr="http://s55.radikal.ru/i150/1107/cb/9858ef343a07.pn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525172">
            <a:off x="684213" y="1608138"/>
            <a:ext cx="1617662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34"/>
          <p:cNvSpPr/>
          <p:nvPr userDrawn="1"/>
        </p:nvSpPr>
        <p:spPr>
          <a:xfrm>
            <a:off x="0" y="116632"/>
            <a:ext cx="9144000" cy="6858000"/>
          </a:xfrm>
          <a:prstGeom prst="rect">
            <a:avLst/>
          </a:prstGeom>
          <a:solidFill>
            <a:srgbClr val="E3DFF7">
              <a:alpha val="69000"/>
            </a:srgbClr>
          </a:solidFill>
          <a:ln w="222250" cmpd="tri">
            <a:solidFill>
              <a:srgbClr val="00B0F0">
                <a:alpha val="87000"/>
              </a:srgb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1CED8-AFED-4255-B5FB-E1E548E78634}" type="datetimeFigureOut">
              <a:rPr lang="ru-RU"/>
              <a:pPr>
                <a:defRPr/>
              </a:pPr>
              <a:t>31.08.2020</a:t>
            </a:fld>
            <a:endParaRPr lang="ru-RU"/>
          </a:p>
        </p:txBody>
      </p:sp>
      <p:sp>
        <p:nvSpPr>
          <p:cNvPr id="2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27CF-6F48-444E-8F37-E711B0C063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BD18F-8FAD-46A4-8384-B226A0F4AC87}" type="datetimeFigureOut">
              <a:rPr lang="ru-RU"/>
              <a:pPr>
                <a:defRPr/>
              </a:pPr>
              <a:t>31.08.2020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6E6A4-243B-4872-8FAD-93F7F9480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DF14B-EECA-4B3F-BD9D-9C25E1E01A65}" type="datetimeFigureOut">
              <a:rPr lang="ru-RU"/>
              <a:pPr>
                <a:defRPr/>
              </a:pPr>
              <a:t>31.08.2020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22D08-2F6A-4F11-A92E-102E34B424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8B08E-0D5E-4DB0-9904-E2BB1DE97782}" type="datetimeFigureOut">
              <a:rPr lang="ru-RU"/>
              <a:pPr>
                <a:defRPr/>
              </a:pPr>
              <a:t>31.08.2020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16EE9-75C7-4BCD-B18A-A4DE2DEFD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405B0-BEFB-4271-9A01-BA4DD0980B10}" type="datetimeFigureOut">
              <a:rPr lang="ru-RU"/>
              <a:pPr>
                <a:defRPr/>
              </a:pPr>
              <a:t>31.08.2020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9EB2D-ECED-488A-9861-401435A849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FF03C-CBAF-4E36-9EFA-4341C945B3D5}" type="datetimeFigureOut">
              <a:rPr lang="ru-RU"/>
              <a:pPr>
                <a:defRPr/>
              </a:pPr>
              <a:t>31.08.2020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3A515-82E1-4134-A215-C1C8979ADD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5A8C7-8493-4616-B376-D94C0DBA8060}" type="datetimeFigureOut">
              <a:rPr lang="ru-RU"/>
              <a:pPr>
                <a:defRPr/>
              </a:pPr>
              <a:t>31.08.2020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E41FF-6EC6-40D6-A352-DAF70D01C6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AB6BC-E8D8-4519-958F-0DFFA2AE20E0}" type="datetimeFigureOut">
              <a:rPr lang="ru-RU"/>
              <a:pPr>
                <a:defRPr/>
              </a:pPr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9634A-FCEF-402D-A2AB-524A8C8089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F34121-1AD7-45EB-B41D-FCD9B809B24D}" type="datetimeFigureOut">
              <a:rPr lang="ru-RU"/>
              <a:pPr>
                <a:defRPr/>
              </a:pPr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F46F1F-E6E3-472C-B74F-07A84EECD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</p:sldLayoutIdLst>
  <p:transition spd="med">
    <p:wheel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29.jpeg"/><Relationship Id="rId7" Type="http://schemas.openxmlformats.org/officeDocument/2006/relationships/diagramLayout" Target="../diagrams/layout19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9.xml"/><Relationship Id="rId11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microsoft.com/office/2007/relationships/diagramDrawing" Target="../diagrams/drawing19.xml"/><Relationship Id="rId4" Type="http://schemas.openxmlformats.org/officeDocument/2006/relationships/image" Target="../media/image30.jpeg"/><Relationship Id="rId9" Type="http://schemas.openxmlformats.org/officeDocument/2006/relationships/diagramColors" Target="../diagrams/colors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3" Type="http://schemas.openxmlformats.org/officeDocument/2006/relationships/diagramData" Target="../diagrams/data3.xml"/><Relationship Id="rId21" Type="http://schemas.openxmlformats.org/officeDocument/2006/relationships/diagramColors" Target="../diagrams/colors6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diagramData" Target="../diagrams/data11.xml"/><Relationship Id="rId18" Type="http://schemas.openxmlformats.org/officeDocument/2006/relationships/diagramData" Target="../diagrams/data12.xml"/><Relationship Id="rId3" Type="http://schemas.openxmlformats.org/officeDocument/2006/relationships/diagramData" Target="../diagrams/data10.xml"/><Relationship Id="rId21" Type="http://schemas.openxmlformats.org/officeDocument/2006/relationships/diagramColors" Target="../diagrams/colors12.xml"/><Relationship Id="rId7" Type="http://schemas.microsoft.com/office/2007/relationships/diagramDrawing" Target="../diagrams/drawing10.xml"/><Relationship Id="rId12" Type="http://schemas.openxmlformats.org/officeDocument/2006/relationships/image" Target="../media/image19.jpeg"/><Relationship Id="rId17" Type="http://schemas.microsoft.com/office/2007/relationships/diagramDrawing" Target="../diagrams/drawing11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11.xml"/><Relationship Id="rId20" Type="http://schemas.openxmlformats.org/officeDocument/2006/relationships/diagramQuickStyle" Target="../diagrams/quickStyl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18.gif"/><Relationship Id="rId5" Type="http://schemas.openxmlformats.org/officeDocument/2006/relationships/diagramQuickStyle" Target="../diagrams/quickStyle10.xml"/><Relationship Id="rId15" Type="http://schemas.openxmlformats.org/officeDocument/2006/relationships/diagramQuickStyle" Target="../diagrams/quickStyle11.xml"/><Relationship Id="rId10" Type="http://schemas.openxmlformats.org/officeDocument/2006/relationships/image" Target="../media/image17.jpeg"/><Relationship Id="rId19" Type="http://schemas.openxmlformats.org/officeDocument/2006/relationships/diagramLayout" Target="../diagrams/layout12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16.png"/><Relationship Id="rId14" Type="http://schemas.openxmlformats.org/officeDocument/2006/relationships/diagramLayout" Target="../diagrams/layout11.xml"/><Relationship Id="rId22" Type="http://schemas.microsoft.com/office/2007/relationships/diagramDrawing" Target="../diagrams/drawing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13" Type="http://schemas.openxmlformats.org/officeDocument/2006/relationships/diagramColors" Target="../diagrams/colors18.xml"/><Relationship Id="rId3" Type="http://schemas.openxmlformats.org/officeDocument/2006/relationships/notesSlide" Target="../notesSlides/notesSlide9.xml"/><Relationship Id="rId7" Type="http://schemas.openxmlformats.org/officeDocument/2006/relationships/diagramQuickStyle" Target="../diagrams/quickStyle17.xml"/><Relationship Id="rId12" Type="http://schemas.openxmlformats.org/officeDocument/2006/relationships/diagramQuickStyle" Target="../diagrams/quickStyl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17.xml"/><Relationship Id="rId11" Type="http://schemas.openxmlformats.org/officeDocument/2006/relationships/diagramLayout" Target="../diagrams/layout18.xml"/><Relationship Id="rId5" Type="http://schemas.openxmlformats.org/officeDocument/2006/relationships/diagramData" Target="../diagrams/data17.xml"/><Relationship Id="rId10" Type="http://schemas.openxmlformats.org/officeDocument/2006/relationships/diagramData" Target="../diagrams/data18.xml"/><Relationship Id="rId4" Type="http://schemas.openxmlformats.org/officeDocument/2006/relationships/oleObject" Target="../embeddings/oleObject1.bin"/><Relationship Id="rId9" Type="http://schemas.microsoft.com/office/2007/relationships/diagramDrawing" Target="../diagrams/drawing17.xml"/><Relationship Id="rId14" Type="http://schemas.microsoft.com/office/2007/relationships/diagramDrawing" Target="../diagrams/drawin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6724" y="4653136"/>
            <a:ext cx="7337276" cy="17526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Авторский коллектив: </a:t>
            </a:r>
          </a:p>
          <a:p>
            <a:r>
              <a:rPr lang="ru-RU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Скороспешкина</a:t>
            </a: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А.Б., заведующий МАДОУ №24; </a:t>
            </a:r>
          </a:p>
          <a:p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Веретенникова О.А., заместитель заведующего по УВР МАДОУ №24; </a:t>
            </a:r>
          </a:p>
          <a:p>
            <a:r>
              <a:rPr lang="ru-RU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Вихляева</a:t>
            </a: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Г.Ф., учитель – логопед МАДОУ №24.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828600" y="0"/>
            <a:ext cx="111612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Снежинского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городского округа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«Детский сад компенсирующего вида № 24»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96752"/>
            <a:ext cx="8964488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СОЦИАЛЬНЫЙ ПРОЕКТ</a:t>
            </a:r>
            <a:b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Акция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«Солнечный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 секрет здоровья.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Белый цветок жизни», 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посвящённая 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Всемирному дню борьбы с туберкулёзом.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6309320"/>
            <a:ext cx="453650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Снежинск</a:t>
            </a: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Для доступа\2020-2021 учебный год\Конкурсы\Ромашка 2020\для работы\ФОТО\IMG_8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645024"/>
            <a:ext cx="3283152" cy="2188768"/>
          </a:xfrm>
          <a:prstGeom prst="rect">
            <a:avLst/>
          </a:prstGeom>
          <a:noFill/>
        </p:spPr>
      </p:pic>
      <p:pic>
        <p:nvPicPr>
          <p:cNvPr id="2052" name="Picture 4" descr="D:\Для доступа\2020-2021 учебный год\Конкурсы\Ромашка 2020\для работы\ФОТО\DSCN73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2127722" cy="2119551"/>
          </a:xfrm>
          <a:prstGeom prst="rect">
            <a:avLst/>
          </a:prstGeom>
          <a:noFill/>
        </p:spPr>
      </p:pic>
      <p:pic>
        <p:nvPicPr>
          <p:cNvPr id="2051" name="Picture 3" descr="D:\Для доступа\2020-2021 учебный год\Конкурсы\Ромашка 2020\для работы\ФОТО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764704"/>
            <a:ext cx="3526360" cy="235090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79563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Перспективы развития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практики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-180528" y="980728"/>
          <a:ext cx="9144000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Picture 15" descr="C:\Users\User\Desktop\Ромашка 2020\ФОТО\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0232" y="5319464"/>
            <a:ext cx="2307804" cy="1538536"/>
          </a:xfrm>
          <a:prstGeom prst="rect">
            <a:avLst/>
          </a:prstGeom>
          <a:noFill/>
        </p:spPr>
      </p:pic>
      <p:pic>
        <p:nvPicPr>
          <p:cNvPr id="2050" name="Picture 2" descr="D:\Для доступа\2020-2021 учебный год\Конкурсы\Ромашка 2020\для работы\ФОТО\IMG_884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44" y="1196752"/>
            <a:ext cx="2983260" cy="198884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5876528" y="3149352"/>
            <a:ext cx="2548908" cy="13806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2772" tIns="0" rIns="0" bIns="0" numCol="1" spcCol="1270" anchor="t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 dirty="0" smtClean="0">
              <a:solidFill>
                <a:srgbClr val="0303C9"/>
              </a:solidFill>
              <a:latin typeface="Arial Black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28928" y="3301752"/>
            <a:ext cx="2548908" cy="13806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2772" tIns="0" rIns="0" bIns="0" numCol="1" spcCol="1270" anchor="t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 dirty="0" smtClean="0">
              <a:solidFill>
                <a:srgbClr val="0303C9"/>
              </a:solidFill>
              <a:latin typeface="Arial Black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076056" y="2276872"/>
            <a:ext cx="4644008" cy="1524672"/>
            <a:chOff x="1268162" y="3312356"/>
            <a:chExt cx="4187491" cy="152467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944215" y="3456372"/>
              <a:ext cx="2548908" cy="13806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1268162" y="3312356"/>
              <a:ext cx="4187491" cy="1380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2772" tIns="0" rIns="0" bIns="0" numCol="1" spcCol="1270" anchor="t" anchorCtr="0">
              <a:noAutofit/>
            </a:bodyPr>
            <a:lstStyle/>
            <a:p>
              <a:pPr lvl="0" algn="l" defTabSz="622300">
                <a:spcBef>
                  <a:spcPct val="0"/>
                </a:spcBef>
                <a:spcAft>
                  <a:spcPts val="0"/>
                </a:spcAft>
              </a:pPr>
              <a:r>
                <a:rPr kumimoji="0" lang="ru-RU" sz="1400" b="0" i="0" u="none" strike="noStrike" kern="1200" cap="none" normalizeH="0" baseline="0" dirty="0" smtClean="0">
                  <a:ln/>
                  <a:solidFill>
                    <a:srgbClr val="0303C9"/>
                  </a:solidFill>
                  <a:effectLst/>
                  <a:latin typeface="Arial Black" pitchFamily="34" charset="0"/>
                  <a:ea typeface="Calibri" pitchFamily="34" charset="0"/>
                  <a:cs typeface="Times New Roman" pitchFamily="18" charset="0"/>
                </a:rPr>
                <a:t>Повышение количества информированных жителей города   </a:t>
              </a:r>
            </a:p>
            <a:p>
              <a:pPr lvl="0" algn="l" defTabSz="622300">
                <a:spcBef>
                  <a:spcPct val="0"/>
                </a:spcBef>
                <a:spcAft>
                  <a:spcPts val="0"/>
                </a:spcAft>
              </a:pPr>
              <a:r>
                <a:rPr kumimoji="0" lang="ru-RU" sz="1400" b="0" i="0" u="none" strike="noStrike" kern="1200" cap="none" normalizeH="0" baseline="0" dirty="0" smtClean="0">
                  <a:ln/>
                  <a:solidFill>
                    <a:srgbClr val="0303C9"/>
                  </a:solidFill>
                  <a:effectLst/>
                  <a:latin typeface="Arial Black" pitchFamily="34" charset="0"/>
                  <a:ea typeface="Calibri" pitchFamily="34" charset="0"/>
                  <a:cs typeface="Times New Roman" pitchFamily="18" charset="0"/>
                </a:rPr>
                <a:t>о проблемах туберкулеза</a:t>
              </a:r>
              <a:r>
                <a:rPr kumimoji="0" lang="ru-RU" sz="1400" b="0" i="0" u="none" strike="noStrike" kern="1200" cap="none" normalizeH="0" dirty="0" smtClean="0">
                  <a:ln/>
                  <a:solidFill>
                    <a:srgbClr val="0303C9"/>
                  </a:solidFill>
                  <a:effectLst/>
                  <a:latin typeface="Arial Black" pitchFamily="34" charset="0"/>
                  <a:ea typeface="Calibri" pitchFamily="34" charset="0"/>
                  <a:cs typeface="Times New Roman" pitchFamily="18" charset="0"/>
                </a:rPr>
                <a:t> и мерах </a:t>
              </a:r>
            </a:p>
            <a:p>
              <a:pPr lvl="0" algn="l" defTabSz="622300">
                <a:spcBef>
                  <a:spcPct val="0"/>
                </a:spcBef>
                <a:spcAft>
                  <a:spcPts val="0"/>
                </a:spcAft>
              </a:pPr>
              <a:r>
                <a:rPr kumimoji="0" lang="ru-RU" sz="1400" b="0" i="0" u="none" strike="noStrike" kern="1200" cap="none" normalizeH="0" dirty="0" smtClean="0">
                  <a:ln/>
                  <a:solidFill>
                    <a:srgbClr val="0303C9"/>
                  </a:solidFill>
                  <a:effectLst/>
                  <a:latin typeface="Arial Black" pitchFamily="34" charset="0"/>
                  <a:ea typeface="Calibri" pitchFamily="34" charset="0"/>
                  <a:cs typeface="Times New Roman" pitchFamily="18" charset="0"/>
                </a:rPr>
                <a:t>его профилактики</a:t>
              </a:r>
              <a:endParaRPr lang="ru-RU" sz="1400" kern="1200" dirty="0" smtClean="0">
                <a:solidFill>
                  <a:srgbClr val="0303C9"/>
                </a:solidFill>
                <a:latin typeface="Arial Black" pitchFamily="34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548680"/>
          <a:ext cx="9036496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0" y="3573016"/>
          <a:ext cx="9144000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body" idx="4294967295"/>
          </p:nvPr>
        </p:nvSpPr>
        <p:spPr>
          <a:xfrm>
            <a:off x="-1908720" y="5805264"/>
            <a:ext cx="8229600" cy="432718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endParaRPr lang="ru-RU" sz="2000" dirty="0" smtClean="0">
              <a:solidFill>
                <a:srgbClr val="020298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0" y="1601416"/>
          <a:ext cx="352839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3923928" y="2276872"/>
          <a:ext cx="2448272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6588224" y="2276872"/>
          <a:ext cx="2304256" cy="2767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431032" y="908720"/>
          <a:ext cx="8712968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9512" y="332656"/>
            <a:ext cx="8964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Действия по развертыванию практики</a:t>
            </a: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Схема 45"/>
          <p:cNvGraphicFramePr/>
          <p:nvPr/>
        </p:nvGraphicFramePr>
        <p:xfrm>
          <a:off x="251520" y="1556792"/>
          <a:ext cx="8712968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" name="Прямоугольник 47"/>
          <p:cNvSpPr/>
          <p:nvPr/>
        </p:nvSpPr>
        <p:spPr>
          <a:xfrm>
            <a:off x="-252536" y="332656"/>
            <a:ext cx="97565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Ресурсы, необходимые для внедрения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практики, их цель</a:t>
            </a:r>
            <a:endParaRPr lang="ru-RU" sz="3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1556792"/>
          <a:ext cx="8964488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179512" y="4797152"/>
          <a:ext cx="8964488" cy="2204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468560" y="188640"/>
            <a:ext cx="975657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Участники внедрения практики</a:t>
            </a:r>
            <a:b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 их роли в процессе внедрения практики; </a:t>
            </a:r>
            <a:b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команда практики</a:t>
            </a: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1556792"/>
          <a:ext cx="4788024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705" name="Picture 9" descr="C:\Users\User\Desktop\52295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624" y="2132856"/>
            <a:ext cx="972828" cy="720080"/>
          </a:xfrm>
          <a:prstGeom prst="rect">
            <a:avLst/>
          </a:prstGeom>
          <a:noFill/>
        </p:spPr>
      </p:pic>
      <p:pic>
        <p:nvPicPr>
          <p:cNvPr id="29706" name="Picture 10" descr="C:\Users\User\Desktop\imagen-emoji-crack-make-new-emoji-0bi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3861048"/>
            <a:ext cx="864096" cy="691277"/>
          </a:xfrm>
          <a:prstGeom prst="rect">
            <a:avLst/>
          </a:prstGeom>
          <a:noFill/>
        </p:spPr>
      </p:pic>
      <p:pic>
        <p:nvPicPr>
          <p:cNvPr id="29708" name="Picture 12" descr="D:\Для доступа\2017-2018 учебный год\Акции\Акция Белый цветок\Ромашка 2017\Картинки\смай-ик-танцев-56549515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760" y="4581128"/>
            <a:ext cx="720080" cy="808111"/>
          </a:xfrm>
          <a:prstGeom prst="rect">
            <a:avLst/>
          </a:prstGeom>
          <a:noFill/>
        </p:spPr>
      </p:pic>
      <p:pic>
        <p:nvPicPr>
          <p:cNvPr id="29710" name="Picture 14" descr="D:\Для доступа\2017-2018 учебный год\Акции\Акция Белый цветок\Ромашка 2017\Картинки\791907407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71800" y="2924944"/>
            <a:ext cx="720080" cy="648072"/>
          </a:xfrm>
          <a:prstGeom prst="rect">
            <a:avLst/>
          </a:prstGeom>
          <a:noFill/>
        </p:spPr>
      </p:pic>
      <p:pic>
        <p:nvPicPr>
          <p:cNvPr id="29711" name="Picture 15" descr="C:\Users\User\Desktop\1_BtWGFXegWzPZJ7u45l8xhg.jpe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5301208"/>
            <a:ext cx="647508" cy="648072"/>
          </a:xfrm>
          <a:prstGeom prst="rect">
            <a:avLst/>
          </a:prstGeom>
          <a:noFill/>
        </p:spPr>
      </p:pic>
      <p:graphicFrame>
        <p:nvGraphicFramePr>
          <p:cNvPr id="18" name="Схема 17"/>
          <p:cNvGraphicFramePr/>
          <p:nvPr/>
        </p:nvGraphicFramePr>
        <p:xfrm>
          <a:off x="3923928" y="1196752"/>
          <a:ext cx="50405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9" name="Схема 18"/>
          <p:cNvGraphicFramePr/>
          <p:nvPr/>
        </p:nvGraphicFramePr>
        <p:xfrm>
          <a:off x="-108520" y="1196752"/>
          <a:ext cx="4824536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1331640" y="332656"/>
            <a:ext cx="67687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Суть практики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11560" y="836712"/>
            <a:ext cx="1800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 Площадка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43800" y="3573016"/>
            <a:ext cx="1800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 Площадка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43800" y="2204864"/>
            <a:ext cx="1800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 Площадка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43800" y="836712"/>
            <a:ext cx="1800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 Площадка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236296" y="4941168"/>
            <a:ext cx="1800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 Площадка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2267744" y="2204864"/>
          <a:ext cx="7056784" cy="443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332656"/>
            <a:ext cx="896448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Показатели социально – экономического развития города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107504" y="1340768"/>
          <a:ext cx="3312368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0" y="1988840"/>
          <a:ext cx="9324528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431032" y="836712"/>
          <a:ext cx="871296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979712" y="260648"/>
            <a:ext cx="51845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Выгодополучатели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876256" y="1005844"/>
          <a:ext cx="2014339" cy="2845866"/>
        </p:xfrm>
        <a:graphic>
          <a:graphicData uri="http://schemas.openxmlformats.org/presentationml/2006/ole">
            <p:oleObj spid="_x0000_s1026" name="Acrobat Document" r:id="rId4" imgW="5676750" imgH="8019870" progId="AcroExch.Document.DC">
              <p:embed/>
            </p:oleObj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-828600" y="-315416"/>
          <a:ext cx="6984776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3419872" y="1700808"/>
          <a:ext cx="6552728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499992" y="332656"/>
            <a:ext cx="1296145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3000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87824" y="620688"/>
            <a:ext cx="8640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25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340768"/>
            <a:ext cx="8899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20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3212976"/>
            <a:ext cx="8899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90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4797152"/>
            <a:ext cx="13644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1500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59216" y="6334780"/>
            <a:ext cx="24847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100% признание</a:t>
            </a:r>
          </a:p>
          <a:p>
            <a:pPr algn="ctr"/>
            <a:r>
              <a:rPr lang="ru-RU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участниками практики</a:t>
            </a:r>
            <a:endParaRPr lang="ru-RU" sz="1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59424" y="332656"/>
            <a:ext cx="51845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Результаты практики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699792" y="6309320"/>
            <a:ext cx="3043393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Расширение</a:t>
            </a:r>
          </a:p>
          <a:p>
            <a:pPr algn="ctr"/>
            <a:r>
              <a:rPr lang="ru-RU" sz="1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Информационного</a:t>
            </a:r>
          </a:p>
          <a:p>
            <a:pPr algn="ctr"/>
            <a:r>
              <a:rPr lang="ru-RU" sz="1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поля</a:t>
            </a:r>
            <a:endParaRPr lang="ru-RU" sz="1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36096" y="2276872"/>
            <a:ext cx="21914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Грант ФГУП 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«РФЯЦ-ВНИИТФ»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2341</TotalTime>
  <Words>659</Words>
  <Application>Microsoft Office PowerPoint</Application>
  <PresentationFormat>Экран (4:3)</PresentationFormat>
  <Paragraphs>140</Paragraphs>
  <Slides>10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Adobe 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User</cp:lastModifiedBy>
  <cp:revision>137</cp:revision>
  <dcterms:created xsi:type="dcterms:W3CDTF">2014-08-13T11:18:13Z</dcterms:created>
  <dcterms:modified xsi:type="dcterms:W3CDTF">2020-08-31T06:51:19Z</dcterms:modified>
</cp:coreProperties>
</file>